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Anek Bangla"/>
      <p:regular r:id="rId58"/>
      <p:bold r:id="rId59"/>
    </p:embeddedFont>
    <p:embeddedFont>
      <p:font typeface="Proxima Nova Semibold"/>
      <p:regular r:id="rId60"/>
      <p:bold r:id="rId61"/>
      <p:boldItalic r:id="rId62"/>
    </p:embeddedFont>
    <p:embeddedFont>
      <p:font typeface="Anek Bangla SemiBold"/>
      <p:regular r:id="rId63"/>
      <p:bold r:id="rId64"/>
    </p:embeddedFont>
    <p:embeddedFont>
      <p:font typeface="Albert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DF990E-93A0-4639-BEC5-339C0A7532D7}">
  <a:tblStyle styleId="{EADF990E-93A0-4639-BEC5-339C0A7532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8550AA-A16A-4E70-8CA2-65FC5D88515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slide" Target="slides/slide41.xml"/><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4.xml"/><Relationship Id="rId64" Type="http://schemas.openxmlformats.org/officeDocument/2006/relationships/font" Target="fonts/AnekBanglaSemiBold-bold.fntdata"/><Relationship Id="rId63" Type="http://schemas.openxmlformats.org/officeDocument/2006/relationships/font" Target="fonts/AnekBanglaSemiBold-regular.fntdata"/><Relationship Id="rId22" Type="http://schemas.openxmlformats.org/officeDocument/2006/relationships/slide" Target="slides/slide16.xml"/><Relationship Id="rId66" Type="http://schemas.openxmlformats.org/officeDocument/2006/relationships/font" Target="fonts/AlbertSans-bold.fntdata"/><Relationship Id="rId21" Type="http://schemas.openxmlformats.org/officeDocument/2006/relationships/slide" Target="slides/slide15.xml"/><Relationship Id="rId65" Type="http://schemas.openxmlformats.org/officeDocument/2006/relationships/font" Target="fonts/AlbertSans-regular.fntdata"/><Relationship Id="rId24" Type="http://schemas.openxmlformats.org/officeDocument/2006/relationships/slide" Target="slides/slide18.xml"/><Relationship Id="rId68" Type="http://schemas.openxmlformats.org/officeDocument/2006/relationships/font" Target="fonts/AlbertSans-boldItalic.fntdata"/><Relationship Id="rId23" Type="http://schemas.openxmlformats.org/officeDocument/2006/relationships/slide" Target="slides/slide17.xml"/><Relationship Id="rId67" Type="http://schemas.openxmlformats.org/officeDocument/2006/relationships/font" Target="fonts/AlbertSans-italic.fntdata"/><Relationship Id="rId60" Type="http://schemas.openxmlformats.org/officeDocument/2006/relationships/font" Target="fonts/ProximaNovaSemibo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5.xml"/><Relationship Id="rId55" Type="http://schemas.openxmlformats.org/officeDocument/2006/relationships/font" Target="fonts/RobotoMedium-boldItalic.fntdata"/><Relationship Id="rId10" Type="http://schemas.openxmlformats.org/officeDocument/2006/relationships/slide" Target="slides/slide4.xml"/><Relationship Id="rId54" Type="http://schemas.openxmlformats.org/officeDocument/2006/relationships/font" Target="fonts/RobotoMedium-italic.fntdata"/><Relationship Id="rId13" Type="http://schemas.openxmlformats.org/officeDocument/2006/relationships/slide" Target="slides/slide7.xml"/><Relationship Id="rId57" Type="http://schemas.openxmlformats.org/officeDocument/2006/relationships/font" Target="fonts/AmaticSC-bold.fntdata"/><Relationship Id="rId12" Type="http://schemas.openxmlformats.org/officeDocument/2006/relationships/slide" Target="slides/slide6.xml"/><Relationship Id="rId56" Type="http://schemas.openxmlformats.org/officeDocument/2006/relationships/font" Target="fonts/AmaticSC-regular.fntdata"/><Relationship Id="rId15" Type="http://schemas.openxmlformats.org/officeDocument/2006/relationships/slide" Target="slides/slide9.xml"/><Relationship Id="rId59" Type="http://schemas.openxmlformats.org/officeDocument/2006/relationships/font" Target="fonts/AnekBangla-bold.fntdata"/><Relationship Id="rId14" Type="http://schemas.openxmlformats.org/officeDocument/2006/relationships/slide" Target="slides/slide8.xml"/><Relationship Id="rId58" Type="http://schemas.openxmlformats.org/officeDocument/2006/relationships/font" Target="fonts/AnekBangl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12f97afb5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12f97afb5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12f97afb56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12f97afb56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12f97afb56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12f97afb56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12f97afb56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12f97afb5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12f97afb56_1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12f97afb56_1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12f97afb56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12f97afb56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12f97afb56_1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12f97afb56_1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51811ef9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251811ef9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12f97afb56_1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12f97afb56_1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2f97afb56_1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212f97afb56_1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887ac87c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887ac87c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2887ac87c1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2887ac87c1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2887ac87c1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2887ac87c1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2887ac87c1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2887ac87c1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887ac87c19_0_8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887ac87c19_0_8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2887ac87c19_0_8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2887ac87c19_0_8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2887ac87c19_0_8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2887ac87c19_0_8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887ac87c19_0_8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887ac87c19_0_8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2887ac87c19_0_8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887ac87c19_0_8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2887ac87c19_0_9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2887ac87c19_0_9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2" name="Shape 4992"/>
        <p:cNvGrpSpPr/>
        <p:nvPr/>
      </p:nvGrpSpPr>
      <p:grpSpPr>
        <a:xfrm>
          <a:off x="0" y="0"/>
          <a:ext cx="0" cy="0"/>
          <a:chOff x="0" y="0"/>
          <a:chExt cx="0" cy="0"/>
        </a:xfrm>
      </p:grpSpPr>
      <p:sp>
        <p:nvSpPr>
          <p:cNvPr id="4993" name="Google Shape;4993;g2887ac87c19_0_1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4" name="Google Shape;4994;g2887ac87c19_0_1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1" name="Shape 5411"/>
        <p:cNvGrpSpPr/>
        <p:nvPr/>
      </p:nvGrpSpPr>
      <p:grpSpPr>
        <a:xfrm>
          <a:off x="0" y="0"/>
          <a:ext cx="0" cy="0"/>
          <a:chOff x="0" y="0"/>
          <a:chExt cx="0" cy="0"/>
        </a:xfrm>
      </p:grpSpPr>
      <p:sp>
        <p:nvSpPr>
          <p:cNvPr id="5412" name="Google Shape;5412;g2887ac87c19_0_1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3" name="Google Shape;5413;g2887ac87c19_0_1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1" name="Shape 5581"/>
        <p:cNvGrpSpPr/>
        <p:nvPr/>
      </p:nvGrpSpPr>
      <p:grpSpPr>
        <a:xfrm>
          <a:off x="0" y="0"/>
          <a:ext cx="0" cy="0"/>
          <a:chOff x="0" y="0"/>
          <a:chExt cx="0" cy="0"/>
        </a:xfrm>
      </p:grpSpPr>
      <p:sp>
        <p:nvSpPr>
          <p:cNvPr id="5582" name="Google Shape;5582;g2887ac87c19_0_1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3" name="Google Shape;5583;g2887ac87c19_0_1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6" name="Shape 5986"/>
        <p:cNvGrpSpPr/>
        <p:nvPr/>
      </p:nvGrpSpPr>
      <p:grpSpPr>
        <a:xfrm>
          <a:off x="0" y="0"/>
          <a:ext cx="0" cy="0"/>
          <a:chOff x="0" y="0"/>
          <a:chExt cx="0" cy="0"/>
        </a:xfrm>
      </p:grpSpPr>
      <p:sp>
        <p:nvSpPr>
          <p:cNvPr id="5987" name="Google Shape;5987;g2887ac87c19_0_1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8" name="Google Shape;5988;g2887ac87c19_0_1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6" name="Shape 6366"/>
        <p:cNvGrpSpPr/>
        <p:nvPr/>
      </p:nvGrpSpPr>
      <p:grpSpPr>
        <a:xfrm>
          <a:off x="0" y="0"/>
          <a:ext cx="0" cy="0"/>
          <a:chOff x="0" y="0"/>
          <a:chExt cx="0" cy="0"/>
        </a:xfrm>
      </p:grpSpPr>
      <p:sp>
        <p:nvSpPr>
          <p:cNvPr id="6367" name="Google Shape;6367;g2887ac87c19_0_12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8" name="Google Shape;6368;g2887ac87c19_0_12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2" name="Shape 6792"/>
        <p:cNvGrpSpPr/>
        <p:nvPr/>
      </p:nvGrpSpPr>
      <p:grpSpPr>
        <a:xfrm>
          <a:off x="0" y="0"/>
          <a:ext cx="0" cy="0"/>
          <a:chOff x="0" y="0"/>
          <a:chExt cx="0" cy="0"/>
        </a:xfrm>
      </p:grpSpPr>
      <p:sp>
        <p:nvSpPr>
          <p:cNvPr id="6793" name="Google Shape;6793;g2887ac87c19_0_1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4" name="Google Shape;6794;g2887ac87c19_0_1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3" name="Shape 7153"/>
        <p:cNvGrpSpPr/>
        <p:nvPr/>
      </p:nvGrpSpPr>
      <p:grpSpPr>
        <a:xfrm>
          <a:off x="0" y="0"/>
          <a:ext cx="0" cy="0"/>
          <a:chOff x="0" y="0"/>
          <a:chExt cx="0" cy="0"/>
        </a:xfrm>
      </p:grpSpPr>
      <p:sp>
        <p:nvSpPr>
          <p:cNvPr id="7154" name="Google Shape;7154;g2887ac87c19_0_13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5" name="Google Shape;7155;g2887ac87c19_0_13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3" name="Shape 7663"/>
        <p:cNvGrpSpPr/>
        <p:nvPr/>
      </p:nvGrpSpPr>
      <p:grpSpPr>
        <a:xfrm>
          <a:off x="0" y="0"/>
          <a:ext cx="0" cy="0"/>
          <a:chOff x="0" y="0"/>
          <a:chExt cx="0" cy="0"/>
        </a:xfrm>
      </p:grpSpPr>
      <p:sp>
        <p:nvSpPr>
          <p:cNvPr id="7664" name="Google Shape;7664;g2887ac87c19_0_14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5" name="Google Shape;7665;g2887ac87c19_0_14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3" name="Shape 8283"/>
        <p:cNvGrpSpPr/>
        <p:nvPr/>
      </p:nvGrpSpPr>
      <p:grpSpPr>
        <a:xfrm>
          <a:off x="0" y="0"/>
          <a:ext cx="0" cy="0"/>
          <a:chOff x="0" y="0"/>
          <a:chExt cx="0" cy="0"/>
        </a:xfrm>
      </p:grpSpPr>
      <p:sp>
        <p:nvSpPr>
          <p:cNvPr id="8284" name="Google Shape;8284;g2887ac87c19_0_14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5" name="Google Shape;8285;g2887ac87c19_0_14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7" name="Shape 8877"/>
        <p:cNvGrpSpPr/>
        <p:nvPr/>
      </p:nvGrpSpPr>
      <p:grpSpPr>
        <a:xfrm>
          <a:off x="0" y="0"/>
          <a:ext cx="0" cy="0"/>
          <a:chOff x="0" y="0"/>
          <a:chExt cx="0" cy="0"/>
        </a:xfrm>
      </p:grpSpPr>
      <p:sp>
        <p:nvSpPr>
          <p:cNvPr id="8878" name="Google Shape;8878;g2887ac87c19_0_15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9" name="Google Shape;8879;g2887ac87c19_0_15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8" name="Shape 9198"/>
        <p:cNvGrpSpPr/>
        <p:nvPr/>
      </p:nvGrpSpPr>
      <p:grpSpPr>
        <a:xfrm>
          <a:off x="0" y="0"/>
          <a:ext cx="0" cy="0"/>
          <a:chOff x="0" y="0"/>
          <a:chExt cx="0" cy="0"/>
        </a:xfrm>
      </p:grpSpPr>
      <p:sp>
        <p:nvSpPr>
          <p:cNvPr id="9199" name="Google Shape;9199;g2887ac87c19_0_15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0" name="Google Shape;9200;g2887ac87c19_0_15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g2887ac87c19_0_17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8" name="Google Shape;9508;g2887ac87c19_0_17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12f97afb5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12f97afb5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12f97afb56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12f97afb56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10" name="Google Shape;10;p2"/>
          <p:cNvSpPr txBox="1"/>
          <p:nvPr>
            <p:ph type="ctrTitle"/>
          </p:nvPr>
        </p:nvSpPr>
        <p:spPr>
          <a:xfrm>
            <a:off x="1730838" y="1378825"/>
            <a:ext cx="5682300" cy="1778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3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30838" y="3355175"/>
            <a:ext cx="56823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rot="-5400000">
            <a:off x="6450400" y="-2674800"/>
            <a:ext cx="27600" cy="537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 name="Google Shape;13;p2"/>
          <p:cNvSpPr/>
          <p:nvPr/>
        </p:nvSpPr>
        <p:spPr>
          <a:xfrm>
            <a:off x="5069572" y="4586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32685" y="458684"/>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559837" y="458684"/>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306472" y="4586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6851" y="0"/>
            <a:ext cx="9159749" cy="5143521"/>
            <a:chOff x="-6851" y="0"/>
            <a:chExt cx="9159749" cy="5143521"/>
          </a:xfrm>
        </p:grpSpPr>
        <p:grpSp>
          <p:nvGrpSpPr>
            <p:cNvPr id="18" name="Google Shape;18;p2"/>
            <p:cNvGrpSpPr/>
            <p:nvPr/>
          </p:nvGrpSpPr>
          <p:grpSpPr>
            <a:xfrm>
              <a:off x="-6851" y="4516600"/>
              <a:ext cx="5375289" cy="626900"/>
              <a:chOff x="3768699" y="4516600"/>
              <a:chExt cx="5375289" cy="626900"/>
            </a:xfrm>
          </p:grpSpPr>
          <p:sp>
            <p:nvSpPr>
              <p:cNvPr id="19" name="Google Shape;19;p2"/>
              <p:cNvSpPr/>
              <p:nvPr/>
            </p:nvSpPr>
            <p:spPr>
              <a:xfrm rot="-5400000">
                <a:off x="6442450" y="1893500"/>
                <a:ext cx="27600" cy="537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 name="Google Shape;20;p2"/>
              <p:cNvSpPr/>
              <p:nvPr/>
            </p:nvSpPr>
            <p:spPr>
              <a:xfrm rot="-5400000">
                <a:off x="6442450" y="1842850"/>
                <a:ext cx="27600" cy="537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21" name="Google Shape;21;p2"/>
              <p:cNvGrpSpPr/>
              <p:nvPr/>
            </p:nvGrpSpPr>
            <p:grpSpPr>
              <a:xfrm>
                <a:off x="7022688" y="4630800"/>
                <a:ext cx="2121300" cy="512700"/>
                <a:chOff x="3524613" y="4630800"/>
                <a:chExt cx="2121300" cy="512700"/>
              </a:xfrm>
            </p:grpSpPr>
            <p:sp>
              <p:nvSpPr>
                <p:cNvPr id="22" name="Google Shape;22;p2"/>
                <p:cNvSpPr/>
                <p:nvPr/>
              </p:nvSpPr>
              <p:spPr>
                <a:xfrm rot="-5400000">
                  <a:off x="4328913" y="3826500"/>
                  <a:ext cx="512700" cy="212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23" name="Google Shape;23;p2"/>
                <p:cNvGrpSpPr/>
                <p:nvPr/>
              </p:nvGrpSpPr>
              <p:grpSpPr>
                <a:xfrm rot="-5400000">
                  <a:off x="3666607" y="4732367"/>
                  <a:ext cx="309733" cy="309733"/>
                  <a:chOff x="86625" y="1716050"/>
                  <a:chExt cx="252000" cy="252000"/>
                </a:xfrm>
              </p:grpSpPr>
              <p:sp>
                <p:nvSpPr>
                  <p:cNvPr id="24" name="Google Shape;24;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 name="Google Shape;25;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 name="Google Shape;26;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27" name="Google Shape;27;p2"/>
                <p:cNvGrpSpPr/>
                <p:nvPr/>
              </p:nvGrpSpPr>
              <p:grpSpPr>
                <a:xfrm rot="-5400000">
                  <a:off x="4175803" y="4732367"/>
                  <a:ext cx="309733" cy="309733"/>
                  <a:chOff x="86625" y="1716050"/>
                  <a:chExt cx="252000" cy="252000"/>
                </a:xfrm>
              </p:grpSpPr>
              <p:sp>
                <p:nvSpPr>
                  <p:cNvPr id="28" name="Google Shape;28;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 name="Google Shape;29;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 name="Google Shape;30;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31" name="Google Shape;31;p2"/>
                <p:cNvGrpSpPr/>
                <p:nvPr/>
              </p:nvGrpSpPr>
              <p:grpSpPr>
                <a:xfrm rot="-5400000">
                  <a:off x="4685000" y="4732367"/>
                  <a:ext cx="309733" cy="309733"/>
                  <a:chOff x="86625" y="1716050"/>
                  <a:chExt cx="252000" cy="252000"/>
                </a:xfrm>
              </p:grpSpPr>
              <p:sp>
                <p:nvSpPr>
                  <p:cNvPr id="32" name="Google Shape;32;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 name="Google Shape;33;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 name="Google Shape;34;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35" name="Google Shape;35;p2"/>
                <p:cNvGrpSpPr/>
                <p:nvPr/>
              </p:nvGrpSpPr>
              <p:grpSpPr>
                <a:xfrm rot="-5400000">
                  <a:off x="5194196" y="4732367"/>
                  <a:ext cx="309733" cy="309733"/>
                  <a:chOff x="86625" y="1716050"/>
                  <a:chExt cx="252000" cy="252000"/>
                </a:xfrm>
              </p:grpSpPr>
              <p:sp>
                <p:nvSpPr>
                  <p:cNvPr id="36" name="Google Shape;36;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 name="Google Shape;37;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 name="Google Shape;38;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
            <p:nvSpPr>
              <p:cNvPr id="39" name="Google Shape;39;p2"/>
              <p:cNvSpPr/>
              <p:nvPr/>
            </p:nvSpPr>
            <p:spPr>
              <a:xfrm rot="-5400000">
                <a:off x="5128075" y="3284400"/>
                <a:ext cx="512700" cy="320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 name="Google Shape;40;p2"/>
              <p:cNvSpPr/>
              <p:nvPr/>
            </p:nvSpPr>
            <p:spPr>
              <a:xfrm>
                <a:off x="4531799"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426591" y="47642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320811"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20172" y="49752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19585" y="48694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20172" y="47642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57959" y="4764296"/>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52784" y="47642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46971" y="47642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483285" y="4975284"/>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482697" y="4869472"/>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483285" y="4764296"/>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210437" y="4975284"/>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09849" y="4869472"/>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210437" y="4764296"/>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820240"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715032" y="4764296"/>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09252"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294879" y="47642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89672" y="4764296"/>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083891" y="4764296"/>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768699"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57072" y="49752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956485" y="48694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957072" y="47642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40" y="0"/>
              <a:ext cx="3775551" cy="626933"/>
              <a:chOff x="833925" y="0"/>
              <a:chExt cx="4360263" cy="724025"/>
            </a:xfrm>
          </p:grpSpPr>
          <p:grpSp>
            <p:nvGrpSpPr>
              <p:cNvPr id="66" name="Google Shape;66;p2"/>
              <p:cNvGrpSpPr/>
              <p:nvPr/>
            </p:nvGrpSpPr>
            <p:grpSpPr>
              <a:xfrm>
                <a:off x="2221738" y="0"/>
                <a:ext cx="1387881" cy="723822"/>
                <a:chOff x="0" y="-10"/>
                <a:chExt cx="1772064" cy="924185"/>
              </a:xfrm>
            </p:grpSpPr>
            <p:sp>
              <p:nvSpPr>
                <p:cNvPr id="67" name="Google Shape;67;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2"/>
              <p:cNvSpPr/>
              <p:nvPr/>
            </p:nvSpPr>
            <p:spPr>
              <a:xfrm rot="-5400000">
                <a:off x="4733837" y="263675"/>
                <a:ext cx="723900" cy="19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6" name="Google Shape;76;p2"/>
              <p:cNvSpPr/>
              <p:nvPr/>
            </p:nvSpPr>
            <p:spPr>
              <a:xfrm rot="-5400000">
                <a:off x="5062116" y="60247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7" name="Google Shape;77;p2"/>
              <p:cNvSpPr/>
              <p:nvPr/>
            </p:nvSpPr>
            <p:spPr>
              <a:xfrm rot="-5400000">
                <a:off x="5062116" y="46538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8" name="Google Shape;78;p2"/>
              <p:cNvSpPr/>
              <p:nvPr/>
            </p:nvSpPr>
            <p:spPr>
              <a:xfrm rot="-5400000">
                <a:off x="5062116" y="328291"/>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9" name="Google Shape;79;p2"/>
              <p:cNvSpPr/>
              <p:nvPr/>
            </p:nvSpPr>
            <p:spPr>
              <a:xfrm rot="-5400000">
                <a:off x="5062116" y="19119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0" name="Google Shape;80;p2"/>
              <p:cNvSpPr/>
              <p:nvPr/>
            </p:nvSpPr>
            <p:spPr>
              <a:xfrm rot="-5400000">
                <a:off x="5062116" y="5410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81" name="Google Shape;81;p2"/>
              <p:cNvGrpSpPr/>
              <p:nvPr/>
            </p:nvGrpSpPr>
            <p:grpSpPr>
              <a:xfrm>
                <a:off x="3609563" y="0"/>
                <a:ext cx="1387881" cy="723822"/>
                <a:chOff x="0" y="-10"/>
                <a:chExt cx="1772064" cy="924185"/>
              </a:xfrm>
            </p:grpSpPr>
            <p:sp>
              <p:nvSpPr>
                <p:cNvPr id="82" name="Google Shape;82;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2"/>
              <p:cNvGrpSpPr/>
              <p:nvPr/>
            </p:nvGrpSpPr>
            <p:grpSpPr>
              <a:xfrm>
                <a:off x="833925" y="0"/>
                <a:ext cx="1387881" cy="723822"/>
                <a:chOff x="0" y="-10"/>
                <a:chExt cx="1772064" cy="924185"/>
              </a:xfrm>
            </p:grpSpPr>
            <p:sp>
              <p:nvSpPr>
                <p:cNvPr id="91" name="Google Shape;91;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 name="Google Shape;99;p2"/>
            <p:cNvGrpSpPr/>
            <p:nvPr/>
          </p:nvGrpSpPr>
          <p:grpSpPr>
            <a:xfrm>
              <a:off x="3775600" y="50650"/>
              <a:ext cx="5377298" cy="576250"/>
              <a:chOff x="3775600" y="50650"/>
              <a:chExt cx="5377298" cy="576250"/>
            </a:xfrm>
          </p:grpSpPr>
          <p:sp>
            <p:nvSpPr>
              <p:cNvPr id="100" name="Google Shape;100;p2"/>
              <p:cNvSpPr/>
              <p:nvPr/>
            </p:nvSpPr>
            <p:spPr>
              <a:xfrm rot="-5400000">
                <a:off x="6450400" y="-2624150"/>
                <a:ext cx="27600" cy="537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101" name="Google Shape;101;p2"/>
              <p:cNvGrpSpPr/>
              <p:nvPr/>
            </p:nvGrpSpPr>
            <p:grpSpPr>
              <a:xfrm>
                <a:off x="7372098" y="114200"/>
                <a:ext cx="1780800" cy="512700"/>
                <a:chOff x="7372098" y="114200"/>
                <a:chExt cx="1780800" cy="512700"/>
              </a:xfrm>
            </p:grpSpPr>
            <p:sp>
              <p:nvSpPr>
                <p:cNvPr id="102" name="Google Shape;102;p2"/>
                <p:cNvSpPr/>
                <p:nvPr/>
              </p:nvSpPr>
              <p:spPr>
                <a:xfrm rot="-5400000">
                  <a:off x="8006148" y="-519850"/>
                  <a:ext cx="512700" cy="178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103" name="Google Shape;103;p2"/>
                <p:cNvGrpSpPr/>
                <p:nvPr/>
              </p:nvGrpSpPr>
              <p:grpSpPr>
                <a:xfrm rot="-5400000">
                  <a:off x="7615707" y="215767"/>
                  <a:ext cx="309733" cy="309733"/>
                  <a:chOff x="86625" y="1716050"/>
                  <a:chExt cx="252000" cy="252000"/>
                </a:xfrm>
              </p:grpSpPr>
              <p:sp>
                <p:nvSpPr>
                  <p:cNvPr id="104" name="Google Shape;104;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5" name="Google Shape;105;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6" name="Google Shape;106;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107" name="Google Shape;107;p2"/>
                <p:cNvGrpSpPr/>
                <p:nvPr/>
              </p:nvGrpSpPr>
              <p:grpSpPr>
                <a:xfrm rot="-5400000">
                  <a:off x="8124903" y="215767"/>
                  <a:ext cx="309733" cy="309733"/>
                  <a:chOff x="86625" y="1716050"/>
                  <a:chExt cx="252000" cy="252000"/>
                </a:xfrm>
              </p:grpSpPr>
              <p:sp>
                <p:nvSpPr>
                  <p:cNvPr id="108" name="Google Shape;108;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9" name="Google Shape;109;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0" name="Google Shape;110;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111" name="Google Shape;111;p2"/>
                <p:cNvGrpSpPr/>
                <p:nvPr/>
              </p:nvGrpSpPr>
              <p:grpSpPr>
                <a:xfrm rot="-5400000">
                  <a:off x="8634100" y="215767"/>
                  <a:ext cx="309733" cy="309733"/>
                  <a:chOff x="86625" y="1716050"/>
                  <a:chExt cx="252000" cy="252000"/>
                </a:xfrm>
              </p:grpSpPr>
              <p:sp>
                <p:nvSpPr>
                  <p:cNvPr id="112" name="Google Shape;112;p2"/>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 name="Google Shape;113;p2"/>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4" name="Google Shape;114;p2"/>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
            <p:nvSpPr>
              <p:cNvPr id="115" name="Google Shape;115;p2"/>
              <p:cNvSpPr/>
              <p:nvPr/>
            </p:nvSpPr>
            <p:spPr>
              <a:xfrm rot="-5400000">
                <a:off x="5299750" y="-1409950"/>
                <a:ext cx="512700" cy="356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6" name="Google Shape;116;p2"/>
              <p:cNvSpPr/>
              <p:nvPr/>
            </p:nvSpPr>
            <p:spPr>
              <a:xfrm>
                <a:off x="4881199"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775991"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670211"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068985" y="3528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069572" y="2476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407359" y="247696"/>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302184"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196371" y="2476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832097" y="352872"/>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832685" y="247696"/>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559249" y="352872"/>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559837" y="247696"/>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7169640"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7064432" y="247696"/>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958652"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644279" y="2476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5539072" y="247696"/>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433291" y="247696"/>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118099"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012891"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3907111"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305885" y="3528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306472" y="2476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
            <p:cNvGrpSpPr/>
            <p:nvPr/>
          </p:nvGrpSpPr>
          <p:grpSpPr>
            <a:xfrm>
              <a:off x="5368440" y="4516588"/>
              <a:ext cx="3775551" cy="626933"/>
              <a:chOff x="833925" y="0"/>
              <a:chExt cx="4360263" cy="724025"/>
            </a:xfrm>
          </p:grpSpPr>
          <p:grpSp>
            <p:nvGrpSpPr>
              <p:cNvPr id="140" name="Google Shape;140;p2"/>
              <p:cNvGrpSpPr/>
              <p:nvPr/>
            </p:nvGrpSpPr>
            <p:grpSpPr>
              <a:xfrm>
                <a:off x="2221738" y="0"/>
                <a:ext cx="1387881" cy="723822"/>
                <a:chOff x="0" y="-10"/>
                <a:chExt cx="1772064" cy="924185"/>
              </a:xfrm>
            </p:grpSpPr>
            <p:sp>
              <p:nvSpPr>
                <p:cNvPr id="141" name="Google Shape;141;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
              <p:cNvSpPr/>
              <p:nvPr/>
            </p:nvSpPr>
            <p:spPr>
              <a:xfrm rot="-5400000">
                <a:off x="4733837" y="263675"/>
                <a:ext cx="723900" cy="19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0" name="Google Shape;150;p2"/>
              <p:cNvSpPr/>
              <p:nvPr/>
            </p:nvSpPr>
            <p:spPr>
              <a:xfrm rot="-5400000">
                <a:off x="5062116" y="60247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1" name="Google Shape;151;p2"/>
              <p:cNvSpPr/>
              <p:nvPr/>
            </p:nvSpPr>
            <p:spPr>
              <a:xfrm rot="-5400000">
                <a:off x="5062116" y="46538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2" name="Google Shape;152;p2"/>
              <p:cNvSpPr/>
              <p:nvPr/>
            </p:nvSpPr>
            <p:spPr>
              <a:xfrm rot="-5400000">
                <a:off x="5062116" y="328291"/>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3" name="Google Shape;153;p2"/>
              <p:cNvSpPr/>
              <p:nvPr/>
            </p:nvSpPr>
            <p:spPr>
              <a:xfrm rot="-5400000">
                <a:off x="5062116" y="19119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4" name="Google Shape;154;p2"/>
              <p:cNvSpPr/>
              <p:nvPr/>
            </p:nvSpPr>
            <p:spPr>
              <a:xfrm rot="-5400000">
                <a:off x="5062116" y="5410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155" name="Google Shape;155;p2"/>
              <p:cNvGrpSpPr/>
              <p:nvPr/>
            </p:nvGrpSpPr>
            <p:grpSpPr>
              <a:xfrm>
                <a:off x="3609563" y="0"/>
                <a:ext cx="1387881" cy="723822"/>
                <a:chOff x="0" y="-10"/>
                <a:chExt cx="1772064" cy="924185"/>
              </a:xfrm>
            </p:grpSpPr>
            <p:sp>
              <p:nvSpPr>
                <p:cNvPr id="156" name="Google Shape;156;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
              <p:cNvGrpSpPr/>
              <p:nvPr/>
            </p:nvGrpSpPr>
            <p:grpSpPr>
              <a:xfrm>
                <a:off x="833925" y="0"/>
                <a:ext cx="1387881" cy="723822"/>
                <a:chOff x="0" y="-10"/>
                <a:chExt cx="1772064" cy="924185"/>
              </a:xfrm>
            </p:grpSpPr>
            <p:sp>
              <p:nvSpPr>
                <p:cNvPr id="165" name="Google Shape;165;p2"/>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3" name="Shape 523"/>
        <p:cNvGrpSpPr/>
        <p:nvPr/>
      </p:nvGrpSpPr>
      <p:grpSpPr>
        <a:xfrm>
          <a:off x="0" y="0"/>
          <a:ext cx="0" cy="0"/>
          <a:chOff x="0" y="0"/>
          <a:chExt cx="0" cy="0"/>
        </a:xfrm>
      </p:grpSpPr>
      <p:pic>
        <p:nvPicPr>
          <p:cNvPr id="524" name="Google Shape;524;p11"/>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525" name="Google Shape;525;p11"/>
          <p:cNvSpPr txBox="1"/>
          <p:nvPr>
            <p:ph hasCustomPrompt="1" type="title"/>
          </p:nvPr>
        </p:nvSpPr>
        <p:spPr>
          <a:xfrm>
            <a:off x="1284000" y="1366338"/>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6" name="Google Shape;526;p11"/>
          <p:cNvSpPr txBox="1"/>
          <p:nvPr>
            <p:ph idx="1" type="subTitle"/>
          </p:nvPr>
        </p:nvSpPr>
        <p:spPr>
          <a:xfrm>
            <a:off x="1284000" y="3063763"/>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27" name="Google Shape;527;p11"/>
          <p:cNvGrpSpPr/>
          <p:nvPr/>
        </p:nvGrpSpPr>
        <p:grpSpPr>
          <a:xfrm>
            <a:off x="0" y="0"/>
            <a:ext cx="9144032" cy="5143497"/>
            <a:chOff x="0" y="0"/>
            <a:chExt cx="9144032" cy="5143497"/>
          </a:xfrm>
        </p:grpSpPr>
        <p:sp>
          <p:nvSpPr>
            <p:cNvPr id="528" name="Google Shape;528;p11"/>
            <p:cNvSpPr/>
            <p:nvPr/>
          </p:nvSpPr>
          <p:spPr>
            <a:xfrm flipH="1" rot="10800000">
              <a:off x="35520" y="4765366"/>
              <a:ext cx="9108468" cy="378131"/>
            </a:xfrm>
            <a:custGeom>
              <a:rect b="b" l="l" r="r" t="t"/>
              <a:pathLst>
                <a:path extrusionOk="0" h="3267" w="79273">
                  <a:moveTo>
                    <a:pt x="1" y="0"/>
                  </a:moveTo>
                  <a:lnTo>
                    <a:pt x="1" y="3267"/>
                  </a:lnTo>
                  <a:lnTo>
                    <a:pt x="79272" y="3267"/>
                  </a:lnTo>
                  <a:lnTo>
                    <a:pt x="792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flipH="1" rot="10800000">
              <a:off x="2" y="4840480"/>
              <a:ext cx="227791" cy="22789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flipH="1" rot="10800000">
              <a:off x="339483"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flipH="1" rot="10800000">
              <a:off x="678848"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flipH="1" rot="10800000">
              <a:off x="1018329" y="4840480"/>
              <a:ext cx="225708" cy="22789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flipH="1" rot="10800000">
              <a:off x="1357694" y="4840480"/>
              <a:ext cx="225708" cy="22789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flipH="1" rot="10800000">
              <a:off x="1697175" y="4840480"/>
              <a:ext cx="225708" cy="22789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flipH="1" rot="10800000">
              <a:off x="2034457"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flipH="1" rot="10800000">
              <a:off x="2373822"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flipH="1" rot="10800000">
              <a:off x="2713303"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flipH="1" rot="10800000">
              <a:off x="3052668"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flipH="1" rot="10800000">
              <a:off x="3392149" y="4840480"/>
              <a:ext cx="227791" cy="22789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flipH="1" rot="10800000">
              <a:off x="3731630" y="4840480"/>
              <a:ext cx="225592" cy="22789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flipH="1" rot="10800000">
              <a:off x="4070995" y="4840480"/>
              <a:ext cx="225708" cy="22789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flipH="1" rot="10800000">
              <a:off x="4410476" y="4840480"/>
              <a:ext cx="225708" cy="22789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flipH="1" rot="10800000">
              <a:off x="4747758"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flipH="1" rot="10800000">
              <a:off x="5087123"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flipH="1" rot="10800000">
              <a:off x="5426604"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flipH="1" rot="10800000">
              <a:off x="5765969"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flipH="1" rot="10800000">
              <a:off x="6105450"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flipH="1" rot="10800000">
              <a:off x="6444815" y="4840480"/>
              <a:ext cx="225708" cy="22789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flipH="1" rot="10800000">
              <a:off x="6784296" y="4840480"/>
              <a:ext cx="225708" cy="22789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flipH="1" rot="10800000">
              <a:off x="7123777" y="4840480"/>
              <a:ext cx="225592" cy="22789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flipH="1" rot="10800000">
              <a:off x="7461059" y="4840480"/>
              <a:ext cx="227791" cy="22789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flipH="1" rot="10800000">
              <a:off x="7800424"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flipH="1" rot="10800000">
              <a:off x="8139905" y="4840480"/>
              <a:ext cx="227791" cy="22789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flipH="1" rot="10800000">
              <a:off x="8479270" y="4840480"/>
              <a:ext cx="227907" cy="22789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flipH="1" rot="10800000">
              <a:off x="8818751" y="4840480"/>
              <a:ext cx="225708" cy="22789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flipH="1" rot="10800000">
              <a:off x="35516" y="4634848"/>
              <a:ext cx="9108468" cy="130492"/>
            </a:xfrm>
            <a:custGeom>
              <a:rect b="b" l="l" r="r" t="t"/>
              <a:pathLst>
                <a:path extrusionOk="0" h="3267" w="79273">
                  <a:moveTo>
                    <a:pt x="1" y="0"/>
                  </a:moveTo>
                  <a:lnTo>
                    <a:pt x="1" y="3267"/>
                  </a:lnTo>
                  <a:lnTo>
                    <a:pt x="79272" y="3267"/>
                  </a:lnTo>
                  <a:lnTo>
                    <a:pt x="79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0" y="0"/>
              <a:ext cx="9144032" cy="331244"/>
            </a:xfrm>
            <a:custGeom>
              <a:rect b="b" l="l" r="r" t="t"/>
              <a:pathLst>
                <a:path extrusionOk="0" h="3249" w="79236">
                  <a:moveTo>
                    <a:pt x="1" y="1"/>
                  </a:moveTo>
                  <a:lnTo>
                    <a:pt x="1" y="3249"/>
                  </a:lnTo>
                  <a:lnTo>
                    <a:pt x="79235" y="3249"/>
                  </a:lnTo>
                  <a:lnTo>
                    <a:pt x="79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121815" y="65250"/>
              <a:ext cx="234718" cy="199953"/>
            </a:xfrm>
            <a:custGeom>
              <a:rect b="b" l="l" r="r" t="t"/>
              <a:pathLst>
                <a:path extrusionOk="0" h="1961" w="2302">
                  <a:moveTo>
                    <a:pt x="1350" y="1"/>
                  </a:moveTo>
                  <a:cubicBezTo>
                    <a:pt x="1340" y="1"/>
                    <a:pt x="1329" y="1"/>
                    <a:pt x="1318" y="1"/>
                  </a:cubicBezTo>
                  <a:cubicBezTo>
                    <a:pt x="446" y="1"/>
                    <a:pt x="0" y="1041"/>
                    <a:pt x="631" y="1672"/>
                  </a:cubicBezTo>
                  <a:cubicBezTo>
                    <a:pt x="830" y="1871"/>
                    <a:pt x="1076" y="1960"/>
                    <a:pt x="1318" y="1960"/>
                  </a:cubicBezTo>
                  <a:cubicBezTo>
                    <a:pt x="1819" y="1960"/>
                    <a:pt x="2302" y="1574"/>
                    <a:pt x="2302" y="985"/>
                  </a:cubicBezTo>
                  <a:cubicBezTo>
                    <a:pt x="2302" y="440"/>
                    <a:pt x="1874" y="1"/>
                    <a:pt x="1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420771" y="65352"/>
              <a:ext cx="234820" cy="199851"/>
            </a:xfrm>
            <a:custGeom>
              <a:rect b="b" l="l" r="r" t="t"/>
              <a:pathLst>
                <a:path extrusionOk="0" h="1960" w="2303">
                  <a:moveTo>
                    <a:pt x="1319" y="0"/>
                  </a:moveTo>
                  <a:cubicBezTo>
                    <a:pt x="446" y="0"/>
                    <a:pt x="1" y="1058"/>
                    <a:pt x="632" y="1671"/>
                  </a:cubicBezTo>
                  <a:cubicBezTo>
                    <a:pt x="831" y="1870"/>
                    <a:pt x="1077" y="1959"/>
                    <a:pt x="1318" y="1959"/>
                  </a:cubicBezTo>
                  <a:cubicBezTo>
                    <a:pt x="1820" y="1959"/>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719830" y="65352"/>
              <a:ext cx="234718" cy="199851"/>
            </a:xfrm>
            <a:custGeom>
              <a:rect b="b" l="l" r="r" t="t"/>
              <a:pathLst>
                <a:path extrusionOk="0" h="1960" w="2302">
                  <a:moveTo>
                    <a:pt x="1318" y="0"/>
                  </a:moveTo>
                  <a:cubicBezTo>
                    <a:pt x="446" y="0"/>
                    <a:pt x="0" y="1058"/>
                    <a:pt x="631" y="1671"/>
                  </a:cubicBezTo>
                  <a:cubicBezTo>
                    <a:pt x="830" y="1870"/>
                    <a:pt x="1076" y="1959"/>
                    <a:pt x="1318" y="1959"/>
                  </a:cubicBezTo>
                  <a:cubicBezTo>
                    <a:pt x="1820" y="1959"/>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1018787" y="65352"/>
              <a:ext cx="232882" cy="199851"/>
            </a:xfrm>
            <a:custGeom>
              <a:rect b="b" l="l" r="r" t="t"/>
              <a:pathLst>
                <a:path extrusionOk="0" h="1960" w="2284">
                  <a:moveTo>
                    <a:pt x="1300" y="0"/>
                  </a:moveTo>
                  <a:cubicBezTo>
                    <a:pt x="428" y="0"/>
                    <a:pt x="1" y="1058"/>
                    <a:pt x="613" y="1671"/>
                  </a:cubicBezTo>
                  <a:cubicBezTo>
                    <a:pt x="812" y="1870"/>
                    <a:pt x="1058" y="1959"/>
                    <a:pt x="1300" y="1959"/>
                  </a:cubicBezTo>
                  <a:cubicBezTo>
                    <a:pt x="1802" y="1959"/>
                    <a:pt x="2284" y="1573"/>
                    <a:pt x="2284" y="984"/>
                  </a:cubicBezTo>
                  <a:cubicBezTo>
                    <a:pt x="2284" y="446"/>
                    <a:pt x="1838"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1317845" y="65352"/>
              <a:ext cx="232882" cy="199851"/>
            </a:xfrm>
            <a:custGeom>
              <a:rect b="b" l="l" r="r" t="t"/>
              <a:pathLst>
                <a:path extrusionOk="0" h="1960" w="2284">
                  <a:moveTo>
                    <a:pt x="1318" y="0"/>
                  </a:moveTo>
                  <a:cubicBezTo>
                    <a:pt x="446" y="0"/>
                    <a:pt x="0" y="1058"/>
                    <a:pt x="613" y="1671"/>
                  </a:cubicBezTo>
                  <a:cubicBezTo>
                    <a:pt x="818" y="1870"/>
                    <a:pt x="1066" y="1959"/>
                    <a:pt x="1307" y="1959"/>
                  </a:cubicBezTo>
                  <a:cubicBezTo>
                    <a:pt x="1810" y="1959"/>
                    <a:pt x="2283" y="1573"/>
                    <a:pt x="2283" y="984"/>
                  </a:cubicBezTo>
                  <a:cubicBezTo>
                    <a:pt x="2283"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1616904" y="65352"/>
              <a:ext cx="232780" cy="199851"/>
            </a:xfrm>
            <a:custGeom>
              <a:rect b="b" l="l" r="r" t="t"/>
              <a:pathLst>
                <a:path extrusionOk="0" h="1960" w="2283">
                  <a:moveTo>
                    <a:pt x="1318" y="0"/>
                  </a:moveTo>
                  <a:cubicBezTo>
                    <a:pt x="445" y="0"/>
                    <a:pt x="0" y="1058"/>
                    <a:pt x="613" y="1671"/>
                  </a:cubicBezTo>
                  <a:cubicBezTo>
                    <a:pt x="811" y="1870"/>
                    <a:pt x="1057"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1915861" y="65352"/>
              <a:ext cx="232882" cy="199851"/>
            </a:xfrm>
            <a:custGeom>
              <a:rect b="b" l="l" r="r" t="t"/>
              <a:pathLst>
                <a:path extrusionOk="0" h="1960" w="2284">
                  <a:moveTo>
                    <a:pt x="1300" y="0"/>
                  </a:moveTo>
                  <a:cubicBezTo>
                    <a:pt x="427" y="0"/>
                    <a:pt x="1" y="1058"/>
                    <a:pt x="613" y="1671"/>
                  </a:cubicBezTo>
                  <a:cubicBezTo>
                    <a:pt x="812" y="1870"/>
                    <a:pt x="1058" y="1959"/>
                    <a:pt x="1299" y="1959"/>
                  </a:cubicBezTo>
                  <a:cubicBezTo>
                    <a:pt x="1801" y="1959"/>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2214919" y="65352"/>
              <a:ext cx="232882" cy="199851"/>
            </a:xfrm>
            <a:custGeom>
              <a:rect b="b" l="l" r="r" t="t"/>
              <a:pathLst>
                <a:path extrusionOk="0" h="1960" w="2284">
                  <a:moveTo>
                    <a:pt x="1299" y="0"/>
                  </a:moveTo>
                  <a:cubicBezTo>
                    <a:pt x="427" y="0"/>
                    <a:pt x="0" y="1058"/>
                    <a:pt x="613" y="1671"/>
                  </a:cubicBezTo>
                  <a:cubicBezTo>
                    <a:pt x="812" y="1870"/>
                    <a:pt x="1057" y="1959"/>
                    <a:pt x="1299" y="1959"/>
                  </a:cubicBezTo>
                  <a:cubicBezTo>
                    <a:pt x="1801" y="1959"/>
                    <a:pt x="2283" y="1573"/>
                    <a:pt x="2283" y="984"/>
                  </a:cubicBezTo>
                  <a:cubicBezTo>
                    <a:pt x="2283" y="446"/>
                    <a:pt x="1838" y="0"/>
                    <a:pt x="1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2514386" y="65352"/>
              <a:ext cx="232373" cy="199240"/>
            </a:xfrm>
            <a:custGeom>
              <a:rect b="b" l="l" r="r" t="t"/>
              <a:pathLst>
                <a:path extrusionOk="0" h="1954" w="2279">
                  <a:moveTo>
                    <a:pt x="1291" y="0"/>
                  </a:moveTo>
                  <a:cubicBezTo>
                    <a:pt x="433" y="0"/>
                    <a:pt x="1" y="1045"/>
                    <a:pt x="608" y="1652"/>
                  </a:cubicBezTo>
                  <a:cubicBezTo>
                    <a:pt x="804" y="1860"/>
                    <a:pt x="1050" y="1953"/>
                    <a:pt x="1293" y="1953"/>
                  </a:cubicBezTo>
                  <a:cubicBezTo>
                    <a:pt x="1787" y="1953"/>
                    <a:pt x="2266" y="1569"/>
                    <a:pt x="2279" y="984"/>
                  </a:cubicBezTo>
                  <a:cubicBezTo>
                    <a:pt x="2279" y="446"/>
                    <a:pt x="1852" y="0"/>
                    <a:pt x="1313" y="0"/>
                  </a:cubicBezTo>
                  <a:cubicBezTo>
                    <a:pt x="1306" y="0"/>
                    <a:pt x="1298" y="0"/>
                    <a:pt x="1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812935" y="65250"/>
              <a:ext cx="232882" cy="199342"/>
            </a:xfrm>
            <a:custGeom>
              <a:rect b="b" l="l" r="r" t="t"/>
              <a:pathLst>
                <a:path extrusionOk="0" h="1955" w="2284">
                  <a:moveTo>
                    <a:pt x="1332" y="1"/>
                  </a:moveTo>
                  <a:cubicBezTo>
                    <a:pt x="1321" y="1"/>
                    <a:pt x="1310" y="1"/>
                    <a:pt x="1299" y="1"/>
                  </a:cubicBezTo>
                  <a:cubicBezTo>
                    <a:pt x="427" y="1"/>
                    <a:pt x="0" y="1041"/>
                    <a:pt x="613" y="1653"/>
                  </a:cubicBezTo>
                  <a:cubicBezTo>
                    <a:pt x="815" y="1861"/>
                    <a:pt x="1063" y="1954"/>
                    <a:pt x="1306" y="1954"/>
                  </a:cubicBezTo>
                  <a:cubicBezTo>
                    <a:pt x="1800" y="1954"/>
                    <a:pt x="2271" y="1570"/>
                    <a:pt x="2283" y="985"/>
                  </a:cubicBezTo>
                  <a:cubicBezTo>
                    <a:pt x="2283" y="440"/>
                    <a:pt x="1855" y="1"/>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3110056"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3409013" y="65352"/>
              <a:ext cx="234820" cy="200667"/>
            </a:xfrm>
            <a:custGeom>
              <a:rect b="b" l="l" r="r" t="t"/>
              <a:pathLst>
                <a:path extrusionOk="0" h="1968" w="2303">
                  <a:moveTo>
                    <a:pt x="1319" y="0"/>
                  </a:moveTo>
                  <a:cubicBezTo>
                    <a:pt x="446" y="0"/>
                    <a:pt x="1" y="1058"/>
                    <a:pt x="613" y="1671"/>
                  </a:cubicBezTo>
                  <a:cubicBezTo>
                    <a:pt x="818" y="1876"/>
                    <a:pt x="1068" y="1967"/>
                    <a:pt x="1313" y="1967"/>
                  </a:cubicBezTo>
                  <a:cubicBezTo>
                    <a:pt x="1820" y="1967"/>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3708071" y="65352"/>
              <a:ext cx="232882" cy="200667"/>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4007028" y="65352"/>
              <a:ext cx="232882" cy="200667"/>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4306087"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4603208" y="65352"/>
              <a:ext cx="234718" cy="200667"/>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902165" y="65250"/>
              <a:ext cx="234820" cy="19995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5201223" y="65352"/>
              <a:ext cx="234820" cy="200667"/>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5500282"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5799265" y="65352"/>
              <a:ext cx="232882" cy="200667"/>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6098222" y="65352"/>
              <a:ext cx="232882" cy="200667"/>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6397280"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6694402" y="65352"/>
              <a:ext cx="234718" cy="200667"/>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6993358" y="65250"/>
              <a:ext cx="234820" cy="19995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7292417" y="65352"/>
              <a:ext cx="234820" cy="200667"/>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7591476"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7890441" y="65250"/>
              <a:ext cx="234820" cy="19995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8189500" y="65352"/>
              <a:ext cx="234820" cy="200667"/>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8488559" y="65352"/>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8787542" y="64774"/>
              <a:ext cx="234718" cy="200667"/>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8" name="Shape 5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89" name="Shape 589"/>
        <p:cNvGrpSpPr/>
        <p:nvPr/>
      </p:nvGrpSpPr>
      <p:grpSpPr>
        <a:xfrm>
          <a:off x="0" y="0"/>
          <a:ext cx="0" cy="0"/>
          <a:chOff x="0" y="0"/>
          <a:chExt cx="0" cy="0"/>
        </a:xfrm>
      </p:grpSpPr>
      <p:pic>
        <p:nvPicPr>
          <p:cNvPr id="590" name="Google Shape;590;p13"/>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591" name="Google Shape;5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2" name="Google Shape;592;p13"/>
          <p:cNvSpPr txBox="1"/>
          <p:nvPr>
            <p:ph hasCustomPrompt="1" idx="2" type="title"/>
          </p:nvPr>
        </p:nvSpPr>
        <p:spPr>
          <a:xfrm>
            <a:off x="1505375" y="1296922"/>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3" name="Google Shape;593;p13"/>
          <p:cNvSpPr txBox="1"/>
          <p:nvPr>
            <p:ph hasCustomPrompt="1" idx="3" type="title"/>
          </p:nvPr>
        </p:nvSpPr>
        <p:spPr>
          <a:xfrm>
            <a:off x="1505375" y="2980003"/>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4" name="Google Shape;594;p13"/>
          <p:cNvSpPr txBox="1"/>
          <p:nvPr>
            <p:ph hasCustomPrompt="1" idx="4" type="title"/>
          </p:nvPr>
        </p:nvSpPr>
        <p:spPr>
          <a:xfrm>
            <a:off x="4204650" y="1296922"/>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5" name="Google Shape;595;p13"/>
          <p:cNvSpPr txBox="1"/>
          <p:nvPr>
            <p:ph hasCustomPrompt="1" idx="5" type="title"/>
          </p:nvPr>
        </p:nvSpPr>
        <p:spPr>
          <a:xfrm>
            <a:off x="4204650" y="2980003"/>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6" name="Google Shape;596;p13"/>
          <p:cNvSpPr txBox="1"/>
          <p:nvPr>
            <p:ph hasCustomPrompt="1" idx="6" type="title"/>
          </p:nvPr>
        </p:nvSpPr>
        <p:spPr>
          <a:xfrm>
            <a:off x="6903925" y="1296922"/>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7" name="Google Shape;597;p13"/>
          <p:cNvSpPr txBox="1"/>
          <p:nvPr>
            <p:ph hasCustomPrompt="1" idx="7" type="title"/>
          </p:nvPr>
        </p:nvSpPr>
        <p:spPr>
          <a:xfrm>
            <a:off x="6903925" y="2980003"/>
            <a:ext cx="7347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8" name="Google Shape;598;p13"/>
          <p:cNvSpPr txBox="1"/>
          <p:nvPr>
            <p:ph idx="1" type="subTitle"/>
          </p:nvPr>
        </p:nvSpPr>
        <p:spPr>
          <a:xfrm>
            <a:off x="992250" y="2005925"/>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sp>
        <p:nvSpPr>
          <p:cNvPr id="599" name="Google Shape;599;p13"/>
          <p:cNvSpPr txBox="1"/>
          <p:nvPr>
            <p:ph idx="8" type="subTitle"/>
          </p:nvPr>
        </p:nvSpPr>
        <p:spPr>
          <a:xfrm>
            <a:off x="3691500" y="2005925"/>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sp>
        <p:nvSpPr>
          <p:cNvPr id="600" name="Google Shape;600;p13"/>
          <p:cNvSpPr txBox="1"/>
          <p:nvPr>
            <p:ph idx="9" type="subTitle"/>
          </p:nvPr>
        </p:nvSpPr>
        <p:spPr>
          <a:xfrm>
            <a:off x="6390750" y="2005925"/>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sp>
        <p:nvSpPr>
          <p:cNvPr id="601" name="Google Shape;601;p13"/>
          <p:cNvSpPr txBox="1"/>
          <p:nvPr>
            <p:ph idx="13" type="subTitle"/>
          </p:nvPr>
        </p:nvSpPr>
        <p:spPr>
          <a:xfrm>
            <a:off x="992250" y="3689000"/>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sp>
        <p:nvSpPr>
          <p:cNvPr id="602" name="Google Shape;602;p13"/>
          <p:cNvSpPr txBox="1"/>
          <p:nvPr>
            <p:ph idx="14" type="subTitle"/>
          </p:nvPr>
        </p:nvSpPr>
        <p:spPr>
          <a:xfrm>
            <a:off x="3691500" y="3689000"/>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sp>
        <p:nvSpPr>
          <p:cNvPr id="603" name="Google Shape;603;p13"/>
          <p:cNvSpPr txBox="1"/>
          <p:nvPr>
            <p:ph idx="15" type="subTitle"/>
          </p:nvPr>
        </p:nvSpPr>
        <p:spPr>
          <a:xfrm>
            <a:off x="6390750" y="3689000"/>
            <a:ext cx="1761000" cy="74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Anek Bangla"/>
              <a:buNone/>
              <a:defRPr sz="1800">
                <a:latin typeface="Anek Bangla SemiBold"/>
                <a:ea typeface="Anek Bangla SemiBold"/>
                <a:cs typeface="Anek Bangla SemiBold"/>
                <a:sym typeface="Anek Bangla SemiBold"/>
              </a:defRPr>
            </a:lvl1pPr>
            <a:lvl2pPr lvl="1" rtl="0">
              <a:lnSpc>
                <a:spcPct val="100000"/>
              </a:lnSpc>
              <a:spcBef>
                <a:spcPts val="0"/>
              </a:spcBef>
              <a:spcAft>
                <a:spcPts val="0"/>
              </a:spcAft>
              <a:buSzPts val="2000"/>
              <a:buFont typeface="Anek Bangla"/>
              <a:buNone/>
              <a:defRPr b="1" sz="2000">
                <a:latin typeface="Anek Bangla"/>
                <a:ea typeface="Anek Bangla"/>
                <a:cs typeface="Anek Bangla"/>
                <a:sym typeface="Anek Bangla"/>
              </a:defRPr>
            </a:lvl2pPr>
            <a:lvl3pPr lvl="2" rtl="0">
              <a:lnSpc>
                <a:spcPct val="100000"/>
              </a:lnSpc>
              <a:spcBef>
                <a:spcPts val="0"/>
              </a:spcBef>
              <a:spcAft>
                <a:spcPts val="0"/>
              </a:spcAft>
              <a:buSzPts val="2000"/>
              <a:buFont typeface="Anek Bangla"/>
              <a:buNone/>
              <a:defRPr b="1" sz="2000">
                <a:latin typeface="Anek Bangla"/>
                <a:ea typeface="Anek Bangla"/>
                <a:cs typeface="Anek Bangla"/>
                <a:sym typeface="Anek Bangla"/>
              </a:defRPr>
            </a:lvl3pPr>
            <a:lvl4pPr lvl="3" rtl="0">
              <a:lnSpc>
                <a:spcPct val="100000"/>
              </a:lnSpc>
              <a:spcBef>
                <a:spcPts val="0"/>
              </a:spcBef>
              <a:spcAft>
                <a:spcPts val="0"/>
              </a:spcAft>
              <a:buSzPts val="2000"/>
              <a:buFont typeface="Anek Bangla"/>
              <a:buNone/>
              <a:defRPr b="1" sz="2000">
                <a:latin typeface="Anek Bangla"/>
                <a:ea typeface="Anek Bangla"/>
                <a:cs typeface="Anek Bangla"/>
                <a:sym typeface="Anek Bangla"/>
              </a:defRPr>
            </a:lvl4pPr>
            <a:lvl5pPr lvl="4" rtl="0">
              <a:lnSpc>
                <a:spcPct val="100000"/>
              </a:lnSpc>
              <a:spcBef>
                <a:spcPts val="0"/>
              </a:spcBef>
              <a:spcAft>
                <a:spcPts val="0"/>
              </a:spcAft>
              <a:buSzPts val="2000"/>
              <a:buFont typeface="Anek Bangla"/>
              <a:buNone/>
              <a:defRPr b="1" sz="2000">
                <a:latin typeface="Anek Bangla"/>
                <a:ea typeface="Anek Bangla"/>
                <a:cs typeface="Anek Bangla"/>
                <a:sym typeface="Anek Bangla"/>
              </a:defRPr>
            </a:lvl5pPr>
            <a:lvl6pPr lvl="5" rtl="0">
              <a:lnSpc>
                <a:spcPct val="100000"/>
              </a:lnSpc>
              <a:spcBef>
                <a:spcPts val="0"/>
              </a:spcBef>
              <a:spcAft>
                <a:spcPts val="0"/>
              </a:spcAft>
              <a:buSzPts val="2000"/>
              <a:buFont typeface="Anek Bangla"/>
              <a:buNone/>
              <a:defRPr b="1" sz="2000">
                <a:latin typeface="Anek Bangla"/>
                <a:ea typeface="Anek Bangla"/>
                <a:cs typeface="Anek Bangla"/>
                <a:sym typeface="Anek Bangla"/>
              </a:defRPr>
            </a:lvl6pPr>
            <a:lvl7pPr lvl="6" rtl="0">
              <a:lnSpc>
                <a:spcPct val="100000"/>
              </a:lnSpc>
              <a:spcBef>
                <a:spcPts val="0"/>
              </a:spcBef>
              <a:spcAft>
                <a:spcPts val="0"/>
              </a:spcAft>
              <a:buSzPts val="2000"/>
              <a:buFont typeface="Anek Bangla"/>
              <a:buNone/>
              <a:defRPr b="1" sz="2000">
                <a:latin typeface="Anek Bangla"/>
                <a:ea typeface="Anek Bangla"/>
                <a:cs typeface="Anek Bangla"/>
                <a:sym typeface="Anek Bangla"/>
              </a:defRPr>
            </a:lvl7pPr>
            <a:lvl8pPr lvl="7" rtl="0">
              <a:lnSpc>
                <a:spcPct val="100000"/>
              </a:lnSpc>
              <a:spcBef>
                <a:spcPts val="0"/>
              </a:spcBef>
              <a:spcAft>
                <a:spcPts val="0"/>
              </a:spcAft>
              <a:buSzPts val="2000"/>
              <a:buFont typeface="Anek Bangla"/>
              <a:buNone/>
              <a:defRPr b="1" sz="2000">
                <a:latin typeface="Anek Bangla"/>
                <a:ea typeface="Anek Bangla"/>
                <a:cs typeface="Anek Bangla"/>
                <a:sym typeface="Anek Bangla"/>
              </a:defRPr>
            </a:lvl8pPr>
            <a:lvl9pPr lvl="8" rtl="0">
              <a:lnSpc>
                <a:spcPct val="100000"/>
              </a:lnSpc>
              <a:spcBef>
                <a:spcPts val="0"/>
              </a:spcBef>
              <a:spcAft>
                <a:spcPts val="0"/>
              </a:spcAft>
              <a:buSzPts val="2000"/>
              <a:buFont typeface="Anek Bangla"/>
              <a:buNone/>
              <a:defRPr b="1" sz="2000">
                <a:latin typeface="Anek Bangla"/>
                <a:ea typeface="Anek Bangla"/>
                <a:cs typeface="Anek Bangla"/>
                <a:sym typeface="Anek Bangla"/>
              </a:defRPr>
            </a:lvl9pPr>
          </a:lstStyle>
          <a:p/>
        </p:txBody>
      </p:sp>
      <p:grpSp>
        <p:nvGrpSpPr>
          <p:cNvPr id="604" name="Google Shape;604;p13"/>
          <p:cNvGrpSpPr/>
          <p:nvPr/>
        </p:nvGrpSpPr>
        <p:grpSpPr>
          <a:xfrm>
            <a:off x="-235" y="4726671"/>
            <a:ext cx="9152482" cy="416829"/>
            <a:chOff x="-235" y="4726671"/>
            <a:chExt cx="9152482" cy="416829"/>
          </a:xfrm>
        </p:grpSpPr>
        <p:grpSp>
          <p:nvGrpSpPr>
            <p:cNvPr id="605" name="Google Shape;605;p13"/>
            <p:cNvGrpSpPr/>
            <p:nvPr/>
          </p:nvGrpSpPr>
          <p:grpSpPr>
            <a:xfrm>
              <a:off x="-227" y="4726671"/>
              <a:ext cx="9143746" cy="78250"/>
              <a:chOff x="3426200" y="4516600"/>
              <a:chExt cx="5717700" cy="78250"/>
            </a:xfrm>
          </p:grpSpPr>
          <p:sp>
            <p:nvSpPr>
              <p:cNvPr id="606" name="Google Shape;606;p13"/>
              <p:cNvSpPr/>
              <p:nvPr/>
            </p:nvSpPr>
            <p:spPr>
              <a:xfrm rot="-5400000">
                <a:off x="6271250" y="1722200"/>
                <a:ext cx="27600" cy="571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07" name="Google Shape;607;p13"/>
              <p:cNvSpPr/>
              <p:nvPr/>
            </p:nvSpPr>
            <p:spPr>
              <a:xfrm rot="-5400000">
                <a:off x="6271250" y="1671550"/>
                <a:ext cx="27600" cy="571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608" name="Google Shape;608;p13"/>
            <p:cNvGrpSpPr/>
            <p:nvPr/>
          </p:nvGrpSpPr>
          <p:grpSpPr>
            <a:xfrm>
              <a:off x="-235" y="4930304"/>
              <a:ext cx="9152482" cy="213196"/>
              <a:chOff x="-235" y="4930304"/>
              <a:chExt cx="9152482" cy="213196"/>
            </a:xfrm>
          </p:grpSpPr>
          <p:sp>
            <p:nvSpPr>
              <p:cNvPr id="609" name="Google Shape;609;p13"/>
              <p:cNvSpPr/>
              <p:nvPr/>
            </p:nvSpPr>
            <p:spPr>
              <a:xfrm flipH="1" rot="10800000">
                <a:off x="-217" y="4930304"/>
                <a:ext cx="9152464" cy="213196"/>
              </a:xfrm>
              <a:custGeom>
                <a:rect b="b" l="l" r="r" t="t"/>
                <a:pathLst>
                  <a:path extrusionOk="0" h="3267" w="79273">
                    <a:moveTo>
                      <a:pt x="1" y="0"/>
                    </a:moveTo>
                    <a:lnTo>
                      <a:pt x="1" y="3267"/>
                    </a:lnTo>
                    <a:lnTo>
                      <a:pt x="79272" y="3267"/>
                    </a:lnTo>
                    <a:lnTo>
                      <a:pt x="792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flipH="1" rot="10800000">
                <a:off x="-235" y="4972661"/>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flipH="1" rot="10800000">
                <a:off x="191162"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flipH="1" rot="10800000">
                <a:off x="382494"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flipH="1" rot="10800000">
                <a:off x="573892"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flipH="1" rot="10800000">
                <a:off x="765224" y="4972661"/>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flipH="1" rot="10800000">
                <a:off x="95662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flipH="1" rot="10800000">
                <a:off x="1146778"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flipH="1" rot="10800000">
                <a:off x="1338110"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flipH="1" rot="10800000">
                <a:off x="1529507"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flipH="1" rot="10800000">
                <a:off x="1720839"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flipH="1" rot="10800000">
                <a:off x="1912236" y="4972661"/>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flipH="1" rot="10800000">
                <a:off x="2103634" y="4972661"/>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flipH="1" rot="10800000">
                <a:off x="2294966" y="4972661"/>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flipH="1" rot="10800000">
                <a:off x="2486363"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flipH="1" rot="10800000">
                <a:off x="2676520"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flipH="1" rot="10800000">
                <a:off x="2867852"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flipH="1" rot="10800000">
                <a:off x="3059249"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flipH="1" rot="10800000">
                <a:off x="3250581"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flipH="1" rot="10800000">
                <a:off x="3441979"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flipH="1" rot="10800000">
                <a:off x="3633311" y="4972661"/>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flipH="1" rot="10800000">
                <a:off x="3824708" y="4972661"/>
                <a:ext cx="127252" cy="12848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flipH="1" rot="10800000">
                <a:off x="4016105" y="4972661"/>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flipH="1" rot="10800000">
                <a:off x="4206262" y="4972661"/>
                <a:ext cx="128427" cy="12848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flipH="1" rot="10800000">
                <a:off x="4397594"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flipH="1" rot="10800000">
                <a:off x="4588991"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flipH="1" rot="10800000">
                <a:off x="4780323"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flipH="1" rot="10800000">
                <a:off x="497172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flipH="1" rot="10800000">
                <a:off x="5161879"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flipH="1" rot="10800000">
                <a:off x="5353211" y="4972661"/>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flipH="1" rot="10800000">
                <a:off x="5544608" y="4972661"/>
                <a:ext cx="127252" cy="12848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flipH="1" rot="10800000">
                <a:off x="5736005" y="4972661"/>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flipH="1" rot="10800000">
                <a:off x="5926162" y="4972661"/>
                <a:ext cx="128427" cy="12848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flipH="1" rot="10800000">
                <a:off x="6117494"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flipH="1" rot="10800000">
                <a:off x="6308891"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flipH="1" rot="10800000">
                <a:off x="6500223"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flipH="1" rot="10800000">
                <a:off x="669162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flipH="1" rot="10800000">
                <a:off x="6881779"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flipH="1" rot="10800000">
                <a:off x="7073111" y="4972661"/>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flipH="1" rot="10800000">
                <a:off x="7264508" y="4972661"/>
                <a:ext cx="127252" cy="12848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flipH="1" rot="10800000">
                <a:off x="7455905" y="4972661"/>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flipH="1" rot="10800000">
                <a:off x="7646062" y="4972661"/>
                <a:ext cx="128427" cy="12848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flipH="1" rot="10800000">
                <a:off x="7837394"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flipH="1" rot="10800000">
                <a:off x="8028791" y="497266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flipH="1" rot="10800000">
                <a:off x="8220123"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flipH="1" rot="10800000">
                <a:off x="841152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flipH="1" rot="10800000">
                <a:off x="8601673" y="4972661"/>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flipH="1" rot="10800000">
                <a:off x="879307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flipH="1" rot="10800000">
                <a:off x="8983221" y="4972661"/>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58" name="Shape 658"/>
        <p:cNvGrpSpPr/>
        <p:nvPr/>
      </p:nvGrpSpPr>
      <p:grpSpPr>
        <a:xfrm>
          <a:off x="0" y="0"/>
          <a:ext cx="0" cy="0"/>
          <a:chOff x="0" y="0"/>
          <a:chExt cx="0" cy="0"/>
        </a:xfrm>
      </p:grpSpPr>
      <p:pic>
        <p:nvPicPr>
          <p:cNvPr id="659" name="Google Shape;659;p14"/>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660" name="Google Shape;66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61" name="Google Shape;661;p14"/>
          <p:cNvGrpSpPr/>
          <p:nvPr/>
        </p:nvGrpSpPr>
        <p:grpSpPr>
          <a:xfrm>
            <a:off x="0" y="4822275"/>
            <a:ext cx="9144000" cy="321225"/>
            <a:chOff x="0" y="4822275"/>
            <a:chExt cx="9144000" cy="321225"/>
          </a:xfrm>
        </p:grpSpPr>
        <p:sp>
          <p:nvSpPr>
            <p:cNvPr id="662" name="Google Shape;662;p14"/>
            <p:cNvSpPr/>
            <p:nvPr/>
          </p:nvSpPr>
          <p:spPr>
            <a:xfrm>
              <a:off x="0" y="4889700"/>
              <a:ext cx="91440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3" name="Google Shape;663;p14"/>
            <p:cNvSpPr/>
            <p:nvPr/>
          </p:nvSpPr>
          <p:spPr>
            <a:xfrm>
              <a:off x="9413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4" name="Google Shape;664;p14"/>
            <p:cNvSpPr/>
            <p:nvPr/>
          </p:nvSpPr>
          <p:spPr>
            <a:xfrm>
              <a:off x="27523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5" name="Google Shape;665;p14"/>
            <p:cNvSpPr/>
            <p:nvPr/>
          </p:nvSpPr>
          <p:spPr>
            <a:xfrm>
              <a:off x="45633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6" name="Google Shape;666;p14"/>
            <p:cNvSpPr/>
            <p:nvPr/>
          </p:nvSpPr>
          <p:spPr>
            <a:xfrm>
              <a:off x="637440"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7" name="Google Shape;667;p14"/>
            <p:cNvSpPr/>
            <p:nvPr/>
          </p:nvSpPr>
          <p:spPr>
            <a:xfrm>
              <a:off x="818543"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8" name="Google Shape;668;p14"/>
            <p:cNvSpPr/>
            <p:nvPr/>
          </p:nvSpPr>
          <p:spPr>
            <a:xfrm>
              <a:off x="999646"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69" name="Google Shape;669;p14"/>
            <p:cNvSpPr/>
            <p:nvPr/>
          </p:nvSpPr>
          <p:spPr>
            <a:xfrm>
              <a:off x="1180749"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0" name="Google Shape;670;p14"/>
            <p:cNvSpPr/>
            <p:nvPr/>
          </p:nvSpPr>
          <p:spPr>
            <a:xfrm>
              <a:off x="1361852"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1" name="Google Shape;671;p14"/>
            <p:cNvSpPr/>
            <p:nvPr/>
          </p:nvSpPr>
          <p:spPr>
            <a:xfrm>
              <a:off x="1542955"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2" name="Google Shape;672;p14"/>
            <p:cNvSpPr/>
            <p:nvPr/>
          </p:nvSpPr>
          <p:spPr>
            <a:xfrm>
              <a:off x="1724058"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3" name="Google Shape;673;p14"/>
            <p:cNvSpPr/>
            <p:nvPr/>
          </p:nvSpPr>
          <p:spPr>
            <a:xfrm>
              <a:off x="190516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4" name="Google Shape;674;p14"/>
            <p:cNvSpPr/>
            <p:nvPr/>
          </p:nvSpPr>
          <p:spPr>
            <a:xfrm>
              <a:off x="208626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5" name="Google Shape;675;p14"/>
            <p:cNvSpPr/>
            <p:nvPr/>
          </p:nvSpPr>
          <p:spPr>
            <a:xfrm>
              <a:off x="226736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6" name="Google Shape;676;p14"/>
            <p:cNvSpPr/>
            <p:nvPr/>
          </p:nvSpPr>
          <p:spPr>
            <a:xfrm>
              <a:off x="2448470"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7" name="Google Shape;677;p14"/>
            <p:cNvSpPr/>
            <p:nvPr/>
          </p:nvSpPr>
          <p:spPr>
            <a:xfrm>
              <a:off x="262957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8" name="Google Shape;678;p14"/>
            <p:cNvSpPr/>
            <p:nvPr/>
          </p:nvSpPr>
          <p:spPr>
            <a:xfrm>
              <a:off x="281067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79" name="Google Shape;679;p14"/>
            <p:cNvSpPr/>
            <p:nvPr/>
          </p:nvSpPr>
          <p:spPr>
            <a:xfrm>
              <a:off x="2991780"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0" name="Google Shape;680;p14"/>
            <p:cNvSpPr/>
            <p:nvPr/>
          </p:nvSpPr>
          <p:spPr>
            <a:xfrm>
              <a:off x="3172883"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1" name="Google Shape;681;p14"/>
            <p:cNvSpPr/>
            <p:nvPr/>
          </p:nvSpPr>
          <p:spPr>
            <a:xfrm>
              <a:off x="3353986"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2" name="Google Shape;682;p14"/>
            <p:cNvSpPr/>
            <p:nvPr/>
          </p:nvSpPr>
          <p:spPr>
            <a:xfrm>
              <a:off x="3535089"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3" name="Google Shape;683;p14"/>
            <p:cNvSpPr/>
            <p:nvPr/>
          </p:nvSpPr>
          <p:spPr>
            <a:xfrm>
              <a:off x="3716192"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4" name="Google Shape;684;p14"/>
            <p:cNvSpPr/>
            <p:nvPr/>
          </p:nvSpPr>
          <p:spPr>
            <a:xfrm>
              <a:off x="3897295"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5" name="Google Shape;685;p14"/>
            <p:cNvSpPr/>
            <p:nvPr/>
          </p:nvSpPr>
          <p:spPr>
            <a:xfrm>
              <a:off x="4078398"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6" name="Google Shape;686;p14"/>
            <p:cNvSpPr/>
            <p:nvPr/>
          </p:nvSpPr>
          <p:spPr>
            <a:xfrm>
              <a:off x="425950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7" name="Google Shape;687;p14"/>
            <p:cNvSpPr/>
            <p:nvPr/>
          </p:nvSpPr>
          <p:spPr>
            <a:xfrm>
              <a:off x="444060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8" name="Google Shape;688;p14"/>
            <p:cNvSpPr/>
            <p:nvPr/>
          </p:nvSpPr>
          <p:spPr>
            <a:xfrm>
              <a:off x="462170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89" name="Google Shape;689;p14"/>
            <p:cNvSpPr/>
            <p:nvPr/>
          </p:nvSpPr>
          <p:spPr>
            <a:xfrm>
              <a:off x="4802810"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0" name="Google Shape;690;p14"/>
            <p:cNvSpPr/>
            <p:nvPr/>
          </p:nvSpPr>
          <p:spPr>
            <a:xfrm>
              <a:off x="4983913"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1" name="Google Shape;691;p14"/>
            <p:cNvSpPr/>
            <p:nvPr/>
          </p:nvSpPr>
          <p:spPr>
            <a:xfrm>
              <a:off x="5165016"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2" name="Google Shape;692;p14"/>
            <p:cNvSpPr/>
            <p:nvPr/>
          </p:nvSpPr>
          <p:spPr>
            <a:xfrm>
              <a:off x="5346119"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3" name="Google Shape;693;p14"/>
            <p:cNvSpPr/>
            <p:nvPr/>
          </p:nvSpPr>
          <p:spPr>
            <a:xfrm>
              <a:off x="5527222"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4" name="Google Shape;694;p14"/>
            <p:cNvSpPr/>
            <p:nvPr/>
          </p:nvSpPr>
          <p:spPr>
            <a:xfrm>
              <a:off x="5708326"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5" name="Google Shape;695;p14"/>
            <p:cNvSpPr/>
            <p:nvPr/>
          </p:nvSpPr>
          <p:spPr>
            <a:xfrm>
              <a:off x="5889429"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6" name="Google Shape;696;p14"/>
            <p:cNvSpPr/>
            <p:nvPr/>
          </p:nvSpPr>
          <p:spPr>
            <a:xfrm>
              <a:off x="6070532"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7" name="Google Shape;697;p14"/>
            <p:cNvSpPr/>
            <p:nvPr/>
          </p:nvSpPr>
          <p:spPr>
            <a:xfrm>
              <a:off x="6251635"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8" name="Google Shape;698;p14"/>
            <p:cNvSpPr/>
            <p:nvPr/>
          </p:nvSpPr>
          <p:spPr>
            <a:xfrm>
              <a:off x="6432738"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9" name="Google Shape;699;p14"/>
            <p:cNvSpPr/>
            <p:nvPr/>
          </p:nvSpPr>
          <p:spPr>
            <a:xfrm>
              <a:off x="661384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0" name="Google Shape;700;p14"/>
            <p:cNvSpPr/>
            <p:nvPr/>
          </p:nvSpPr>
          <p:spPr>
            <a:xfrm>
              <a:off x="679494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1" name="Google Shape;701;p14"/>
            <p:cNvSpPr/>
            <p:nvPr/>
          </p:nvSpPr>
          <p:spPr>
            <a:xfrm>
              <a:off x="697604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2" name="Google Shape;702;p14"/>
            <p:cNvSpPr/>
            <p:nvPr/>
          </p:nvSpPr>
          <p:spPr>
            <a:xfrm>
              <a:off x="7157150"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3" name="Google Shape;703;p14"/>
            <p:cNvSpPr/>
            <p:nvPr/>
          </p:nvSpPr>
          <p:spPr>
            <a:xfrm>
              <a:off x="7338253"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4" name="Google Shape;704;p14"/>
            <p:cNvSpPr/>
            <p:nvPr/>
          </p:nvSpPr>
          <p:spPr>
            <a:xfrm>
              <a:off x="7519356"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5" name="Google Shape;705;p14"/>
            <p:cNvSpPr/>
            <p:nvPr/>
          </p:nvSpPr>
          <p:spPr>
            <a:xfrm>
              <a:off x="7700459"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6" name="Google Shape;706;p14"/>
            <p:cNvSpPr/>
            <p:nvPr/>
          </p:nvSpPr>
          <p:spPr>
            <a:xfrm>
              <a:off x="7881562"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7" name="Google Shape;707;p14"/>
            <p:cNvSpPr/>
            <p:nvPr/>
          </p:nvSpPr>
          <p:spPr>
            <a:xfrm>
              <a:off x="8062665"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8" name="Google Shape;708;p14"/>
            <p:cNvSpPr/>
            <p:nvPr/>
          </p:nvSpPr>
          <p:spPr>
            <a:xfrm>
              <a:off x="8243768"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9" name="Google Shape;709;p14"/>
            <p:cNvSpPr/>
            <p:nvPr/>
          </p:nvSpPr>
          <p:spPr>
            <a:xfrm>
              <a:off x="842487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10" name="Google Shape;710;p14"/>
            <p:cNvSpPr/>
            <p:nvPr/>
          </p:nvSpPr>
          <p:spPr>
            <a:xfrm>
              <a:off x="8605974"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11" name="Google Shape;711;p14"/>
            <p:cNvSpPr/>
            <p:nvPr/>
          </p:nvSpPr>
          <p:spPr>
            <a:xfrm>
              <a:off x="8787077"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12" name="Google Shape;712;p14"/>
            <p:cNvSpPr/>
            <p:nvPr/>
          </p:nvSpPr>
          <p:spPr>
            <a:xfrm>
              <a:off x="8968181" y="4973160"/>
              <a:ext cx="87000" cy="8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13" name="Google Shape;713;p14"/>
            <p:cNvSpPr/>
            <p:nvPr/>
          </p:nvSpPr>
          <p:spPr>
            <a:xfrm>
              <a:off x="0" y="4822275"/>
              <a:ext cx="9144000" cy="67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14" name="Shape 714"/>
        <p:cNvGrpSpPr/>
        <p:nvPr/>
      </p:nvGrpSpPr>
      <p:grpSpPr>
        <a:xfrm>
          <a:off x="0" y="0"/>
          <a:ext cx="0" cy="0"/>
          <a:chOff x="0" y="0"/>
          <a:chExt cx="0" cy="0"/>
        </a:xfrm>
      </p:grpSpPr>
      <p:pic>
        <p:nvPicPr>
          <p:cNvPr id="715" name="Google Shape;715;p15"/>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716" name="Google Shape;71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17" name="Google Shape;717;p15"/>
          <p:cNvGrpSpPr/>
          <p:nvPr/>
        </p:nvGrpSpPr>
        <p:grpSpPr>
          <a:xfrm>
            <a:off x="5524" y="4797575"/>
            <a:ext cx="9138600" cy="345900"/>
            <a:chOff x="5524" y="4797575"/>
            <a:chExt cx="9138600" cy="345900"/>
          </a:xfrm>
        </p:grpSpPr>
        <p:sp>
          <p:nvSpPr>
            <p:cNvPr id="718" name="Google Shape;718;p15"/>
            <p:cNvSpPr/>
            <p:nvPr/>
          </p:nvSpPr>
          <p:spPr>
            <a:xfrm rot="-5400000">
              <a:off x="4401874" y="401225"/>
              <a:ext cx="345900" cy="913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19" name="Google Shape;719;p15"/>
            <p:cNvSpPr/>
            <p:nvPr/>
          </p:nvSpPr>
          <p:spPr>
            <a:xfrm>
              <a:off x="7566469"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7495496"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7424136"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7681513"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7681513"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7681521"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8596017" y="4887614"/>
              <a:ext cx="23950" cy="165907"/>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8525065"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8453684"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p:nvPr/>
          </p:nvSpPr>
          <p:spPr>
            <a:xfrm>
              <a:off x="8196308" y="5029968"/>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5"/>
            <p:cNvSpPr/>
            <p:nvPr/>
          </p:nvSpPr>
          <p:spPr>
            <a:xfrm>
              <a:off x="8196308" y="4958576"/>
              <a:ext cx="166255" cy="23956"/>
            </a:xfrm>
            <a:custGeom>
              <a:rect b="b" l="l" r="r" t="t"/>
              <a:pathLst>
                <a:path extrusionOk="0" h="1115" w="7740">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p:nvPr/>
          </p:nvSpPr>
          <p:spPr>
            <a:xfrm>
              <a:off x="8196308" y="4887614"/>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p:nvPr/>
          </p:nvSpPr>
          <p:spPr>
            <a:xfrm>
              <a:off x="8686845" y="5029968"/>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5"/>
            <p:cNvSpPr/>
            <p:nvPr/>
          </p:nvSpPr>
          <p:spPr>
            <a:xfrm>
              <a:off x="8686845" y="4958576"/>
              <a:ext cx="166277" cy="23956"/>
            </a:xfrm>
            <a:custGeom>
              <a:rect b="b" l="l" r="r" t="t"/>
              <a:pathLst>
                <a:path extrusionOk="0" h="1115" w="7741">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5"/>
            <p:cNvSpPr/>
            <p:nvPr/>
          </p:nvSpPr>
          <p:spPr>
            <a:xfrm>
              <a:off x="8686845" y="4887614"/>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9062338"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8991365" y="4887614"/>
              <a:ext cx="23542" cy="165907"/>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892000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p:nvPr/>
          </p:nvSpPr>
          <p:spPr>
            <a:xfrm>
              <a:off x="8081243"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8010270" y="4887614"/>
              <a:ext cx="23542" cy="165907"/>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5"/>
            <p:cNvSpPr/>
            <p:nvPr/>
          </p:nvSpPr>
          <p:spPr>
            <a:xfrm>
              <a:off x="7938910" y="4887614"/>
              <a:ext cx="23950" cy="165907"/>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p:nvPr/>
          </p:nvSpPr>
          <p:spPr>
            <a:xfrm>
              <a:off x="703466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p:nvPr/>
          </p:nvSpPr>
          <p:spPr>
            <a:xfrm>
              <a:off x="6963692"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5"/>
            <p:cNvSpPr/>
            <p:nvPr/>
          </p:nvSpPr>
          <p:spPr>
            <a:xfrm>
              <a:off x="6892332"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7149709"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5"/>
            <p:cNvSpPr/>
            <p:nvPr/>
          </p:nvSpPr>
          <p:spPr>
            <a:xfrm>
              <a:off x="7149709"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5"/>
            <p:cNvSpPr/>
            <p:nvPr/>
          </p:nvSpPr>
          <p:spPr>
            <a:xfrm>
              <a:off x="7149717"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5"/>
            <p:cNvSpPr/>
            <p:nvPr/>
          </p:nvSpPr>
          <p:spPr>
            <a:xfrm>
              <a:off x="5467419"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5"/>
            <p:cNvSpPr/>
            <p:nvPr/>
          </p:nvSpPr>
          <p:spPr>
            <a:xfrm>
              <a:off x="5396446"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5"/>
            <p:cNvSpPr/>
            <p:nvPr/>
          </p:nvSpPr>
          <p:spPr>
            <a:xfrm>
              <a:off x="5325086"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5"/>
            <p:cNvSpPr/>
            <p:nvPr/>
          </p:nvSpPr>
          <p:spPr>
            <a:xfrm>
              <a:off x="5582463"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5"/>
            <p:cNvSpPr/>
            <p:nvPr/>
          </p:nvSpPr>
          <p:spPr>
            <a:xfrm>
              <a:off x="5582463"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5582471"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6496967" y="4887614"/>
              <a:ext cx="23950" cy="165907"/>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6426015"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6354634"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6097258" y="5029968"/>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6097258" y="4958576"/>
              <a:ext cx="166255" cy="23956"/>
            </a:xfrm>
            <a:custGeom>
              <a:rect b="b" l="l" r="r" t="t"/>
              <a:pathLst>
                <a:path extrusionOk="0" h="1115" w="7740">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6097258" y="4887614"/>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a:off x="6587795" y="5029968"/>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5"/>
            <p:cNvSpPr/>
            <p:nvPr/>
          </p:nvSpPr>
          <p:spPr>
            <a:xfrm>
              <a:off x="6587795" y="4958576"/>
              <a:ext cx="166277" cy="23956"/>
            </a:xfrm>
            <a:custGeom>
              <a:rect b="b" l="l" r="r" t="t"/>
              <a:pathLst>
                <a:path extrusionOk="0" h="1115" w="7741">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5"/>
            <p:cNvSpPr/>
            <p:nvPr/>
          </p:nvSpPr>
          <p:spPr>
            <a:xfrm>
              <a:off x="6587795" y="4887614"/>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5982193"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5911220" y="4887614"/>
              <a:ext cx="23542" cy="165907"/>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5839860" y="4887614"/>
              <a:ext cx="23950" cy="165907"/>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p:nvPr/>
          </p:nvSpPr>
          <p:spPr>
            <a:xfrm>
              <a:off x="493561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
            <p:cNvSpPr/>
            <p:nvPr/>
          </p:nvSpPr>
          <p:spPr>
            <a:xfrm>
              <a:off x="4864642"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5"/>
            <p:cNvSpPr/>
            <p:nvPr/>
          </p:nvSpPr>
          <p:spPr>
            <a:xfrm>
              <a:off x="4793282"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5050659"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5050659"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5050667"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3368369"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3297396"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3226036"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3483413"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483413"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483421"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397917" y="4887614"/>
              <a:ext cx="23950" cy="165907"/>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326965"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255584"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3998208" y="5029968"/>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3998208" y="4958576"/>
              <a:ext cx="166255" cy="23956"/>
            </a:xfrm>
            <a:custGeom>
              <a:rect b="b" l="l" r="r" t="t"/>
              <a:pathLst>
                <a:path extrusionOk="0" h="1115" w="7740">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998208" y="4887614"/>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4488745" y="5029968"/>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488745" y="4958576"/>
              <a:ext cx="166277" cy="23956"/>
            </a:xfrm>
            <a:custGeom>
              <a:rect b="b" l="l" r="r" t="t"/>
              <a:pathLst>
                <a:path extrusionOk="0" h="1115" w="7741">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488745" y="4887614"/>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3883143"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12170" y="4887614"/>
              <a:ext cx="23542" cy="165907"/>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740810" y="4887614"/>
              <a:ext cx="23950" cy="165907"/>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283656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2765592"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2694232"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51609"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2951609"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2951617"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1269319"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1198346"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1126986"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1384363"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1384363"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1384371"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2298867" y="4887614"/>
              <a:ext cx="23950" cy="165907"/>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2227915"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2156534"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1899158" y="5029968"/>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1899158" y="4958576"/>
              <a:ext cx="166255" cy="23956"/>
            </a:xfrm>
            <a:custGeom>
              <a:rect b="b" l="l" r="r" t="t"/>
              <a:pathLst>
                <a:path extrusionOk="0" h="1115" w="7740">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1899158" y="4887614"/>
              <a:ext cx="166255" cy="23548"/>
            </a:xfrm>
            <a:custGeom>
              <a:rect b="b" l="l" r="r" t="t"/>
              <a:pathLst>
                <a:path extrusionOk="0" h="1096" w="7740">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2389695" y="5029968"/>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2389695" y="4958576"/>
              <a:ext cx="166277" cy="23956"/>
            </a:xfrm>
            <a:custGeom>
              <a:rect b="b" l="l" r="r" t="t"/>
              <a:pathLst>
                <a:path extrusionOk="0" h="1115" w="7741">
                  <a:moveTo>
                    <a:pt x="0" y="1"/>
                  </a:moveTo>
                  <a:lnTo>
                    <a:pt x="0"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a:off x="2389695" y="4887614"/>
              <a:ext cx="166277" cy="23548"/>
            </a:xfrm>
            <a:custGeom>
              <a:rect b="b" l="l" r="r" t="t"/>
              <a:pathLst>
                <a:path extrusionOk="0" h="1096" w="7741">
                  <a:moveTo>
                    <a:pt x="0" y="0"/>
                  </a:moveTo>
                  <a:lnTo>
                    <a:pt x="0"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a:off x="1784093" y="4887614"/>
              <a:ext cx="23950" cy="165907"/>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a:off x="1713120" y="4887614"/>
              <a:ext cx="23542" cy="165907"/>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a:off x="1641760" y="4887614"/>
              <a:ext cx="23950" cy="165907"/>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73751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666542"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595182"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852559"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852559"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852567"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205715"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134742" y="4887614"/>
              <a:ext cx="23542" cy="165907"/>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63382" y="4887614"/>
              <a:ext cx="23929" cy="165907"/>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320759" y="5029968"/>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320759" y="4958576"/>
              <a:ext cx="166277" cy="23956"/>
            </a:xfrm>
            <a:custGeom>
              <a:rect b="b" l="l" r="r" t="t"/>
              <a:pathLst>
                <a:path extrusionOk="0" h="1115" w="7741">
                  <a:moveTo>
                    <a:pt x="1" y="1"/>
                  </a:moveTo>
                  <a:lnTo>
                    <a:pt x="1" y="1115"/>
                  </a:lnTo>
                  <a:lnTo>
                    <a:pt x="7740" y="1115"/>
                  </a:lnTo>
                  <a:lnTo>
                    <a:pt x="7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320767" y="4887614"/>
              <a:ext cx="166277" cy="23548"/>
            </a:xfrm>
            <a:custGeom>
              <a:rect b="b" l="l" r="r" t="t"/>
              <a:pathLst>
                <a:path extrusionOk="0" h="1096" w="7741">
                  <a:moveTo>
                    <a:pt x="1" y="0"/>
                  </a:moveTo>
                  <a:lnTo>
                    <a:pt x="1" y="1095"/>
                  </a:lnTo>
                  <a:lnTo>
                    <a:pt x="7740" y="1095"/>
                  </a:lnTo>
                  <a:lnTo>
                    <a:pt x="7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24" name="Shape 824"/>
        <p:cNvGrpSpPr/>
        <p:nvPr/>
      </p:nvGrpSpPr>
      <p:grpSpPr>
        <a:xfrm>
          <a:off x="0" y="0"/>
          <a:ext cx="0" cy="0"/>
          <a:chOff x="0" y="0"/>
          <a:chExt cx="0" cy="0"/>
        </a:xfrm>
      </p:grpSpPr>
      <p:pic>
        <p:nvPicPr>
          <p:cNvPr id="825" name="Google Shape;825;p16"/>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826" name="Google Shape;826;p16"/>
          <p:cNvSpPr txBox="1"/>
          <p:nvPr>
            <p:ph type="title"/>
          </p:nvPr>
        </p:nvSpPr>
        <p:spPr>
          <a:xfrm>
            <a:off x="1458150" y="2953788"/>
            <a:ext cx="6227700" cy="63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7" name="Google Shape;827;p16"/>
          <p:cNvSpPr txBox="1"/>
          <p:nvPr>
            <p:ph idx="1" type="subTitle"/>
          </p:nvPr>
        </p:nvSpPr>
        <p:spPr>
          <a:xfrm>
            <a:off x="1458150" y="1550413"/>
            <a:ext cx="6227700" cy="140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828" name="Google Shape;828;p16"/>
          <p:cNvGrpSpPr/>
          <p:nvPr/>
        </p:nvGrpSpPr>
        <p:grpSpPr>
          <a:xfrm>
            <a:off x="0" y="0"/>
            <a:ext cx="9143988" cy="5143520"/>
            <a:chOff x="0" y="0"/>
            <a:chExt cx="9143988" cy="5143520"/>
          </a:xfrm>
        </p:grpSpPr>
        <p:grpSp>
          <p:nvGrpSpPr>
            <p:cNvPr id="829" name="Google Shape;829;p16"/>
            <p:cNvGrpSpPr/>
            <p:nvPr/>
          </p:nvGrpSpPr>
          <p:grpSpPr>
            <a:xfrm>
              <a:off x="0" y="4258233"/>
              <a:ext cx="3481424" cy="885287"/>
              <a:chOff x="11" y="3889731"/>
              <a:chExt cx="3225333" cy="1253769"/>
            </a:xfrm>
          </p:grpSpPr>
          <p:sp>
            <p:nvSpPr>
              <p:cNvPr id="830" name="Google Shape;830;p16"/>
              <p:cNvSpPr/>
              <p:nvPr/>
            </p:nvSpPr>
            <p:spPr>
              <a:xfrm rot="-5400000">
                <a:off x="985795" y="2903951"/>
                <a:ext cx="1253765" cy="3225333"/>
              </a:xfrm>
              <a:custGeom>
                <a:rect b="b" l="l" r="r" t="t"/>
                <a:pathLst>
                  <a:path extrusionOk="0" h="32742" w="26097">
                    <a:moveTo>
                      <a:pt x="0" y="0"/>
                    </a:moveTo>
                    <a:lnTo>
                      <a:pt x="0" y="32741"/>
                    </a:lnTo>
                    <a:lnTo>
                      <a:pt x="26096" y="32741"/>
                    </a:lnTo>
                    <a:lnTo>
                      <a:pt x="26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rot="-5400000">
                <a:off x="2672274" y="4590509"/>
                <a:ext cx="701805" cy="404176"/>
              </a:xfrm>
              <a:custGeom>
                <a:rect b="b" l="l" r="r" t="t"/>
                <a:pathLst>
                  <a:path extrusionOk="0" h="4103"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rot="-5400000">
                <a:off x="2269143" y="4591445"/>
                <a:ext cx="701805" cy="402305"/>
              </a:xfrm>
              <a:custGeom>
                <a:rect b="b" l="l" r="r" t="t"/>
                <a:pathLst>
                  <a:path extrusionOk="0" h="4084" w="14608">
                    <a:moveTo>
                      <a:pt x="7517" y="0"/>
                    </a:moveTo>
                    <a:lnTo>
                      <a:pt x="0" y="4083"/>
                    </a:lnTo>
                    <a:lnTo>
                      <a:pt x="7090" y="4083"/>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rot="-5400000">
                <a:off x="1865964" y="4590559"/>
                <a:ext cx="701805" cy="404078"/>
              </a:xfrm>
              <a:custGeom>
                <a:rect b="b" l="l" r="r" t="t"/>
                <a:pathLst>
                  <a:path extrusionOk="0" h="4102"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rot="-5400000">
                <a:off x="1462833" y="4591396"/>
                <a:ext cx="701805" cy="402403"/>
              </a:xfrm>
              <a:custGeom>
                <a:rect b="b" l="l" r="r" t="t"/>
                <a:pathLst>
                  <a:path extrusionOk="0" h="4085" w="14608">
                    <a:moveTo>
                      <a:pt x="7517" y="1"/>
                    </a:moveTo>
                    <a:lnTo>
                      <a:pt x="0" y="4084"/>
                    </a:lnTo>
                    <a:lnTo>
                      <a:pt x="7090" y="4084"/>
                    </a:lnTo>
                    <a:lnTo>
                      <a:pt x="14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rot="-5400000">
                <a:off x="1060589" y="4591445"/>
                <a:ext cx="701805" cy="402305"/>
              </a:xfrm>
              <a:custGeom>
                <a:rect b="b" l="l" r="r" t="t"/>
                <a:pathLst>
                  <a:path extrusionOk="0" h="4084" w="14608">
                    <a:moveTo>
                      <a:pt x="0" y="0"/>
                    </a:moveTo>
                    <a:lnTo>
                      <a:pt x="7517" y="4084"/>
                    </a:lnTo>
                    <a:lnTo>
                      <a:pt x="14607" y="4084"/>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rot="-5400000">
                <a:off x="657458" y="4590509"/>
                <a:ext cx="701805" cy="404176"/>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rot="-5400000">
                <a:off x="254327" y="4591445"/>
                <a:ext cx="701805" cy="402305"/>
              </a:xfrm>
              <a:custGeom>
                <a:rect b="b" l="l" r="r" t="t"/>
                <a:pathLst>
                  <a:path extrusionOk="0" h="4084" w="14608">
                    <a:moveTo>
                      <a:pt x="0" y="0"/>
                    </a:moveTo>
                    <a:lnTo>
                      <a:pt x="7517" y="4083"/>
                    </a:lnTo>
                    <a:lnTo>
                      <a:pt x="14607" y="4083"/>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rot="-5400000">
                <a:off x="-148803" y="4590509"/>
                <a:ext cx="701805" cy="404176"/>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rot="-5400000">
                <a:off x="2671818" y="4039001"/>
                <a:ext cx="702718" cy="404176"/>
              </a:xfrm>
              <a:custGeom>
                <a:rect b="b" l="l" r="r" t="t"/>
                <a:pathLst>
                  <a:path extrusionOk="0" h="4103"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rot="-5400000">
                <a:off x="2268687" y="4039937"/>
                <a:ext cx="702718" cy="402305"/>
              </a:xfrm>
              <a:custGeom>
                <a:rect b="b" l="l" r="r" t="t"/>
                <a:pathLst>
                  <a:path extrusionOk="0" h="4084" w="14627">
                    <a:moveTo>
                      <a:pt x="7518" y="0"/>
                    </a:moveTo>
                    <a:lnTo>
                      <a:pt x="1" y="4083"/>
                    </a:lnTo>
                    <a:lnTo>
                      <a:pt x="7109" y="4083"/>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rot="-5400000">
                <a:off x="1865507" y="4039050"/>
                <a:ext cx="702718" cy="404078"/>
              </a:xfrm>
              <a:custGeom>
                <a:rect b="b" l="l" r="r" t="t"/>
                <a:pathLst>
                  <a:path extrusionOk="0" h="4102"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rot="-5400000">
                <a:off x="1462376" y="4039888"/>
                <a:ext cx="702718" cy="402403"/>
              </a:xfrm>
              <a:custGeom>
                <a:rect b="b" l="l" r="r" t="t"/>
                <a:pathLst>
                  <a:path extrusionOk="0" h="4085" w="14627">
                    <a:moveTo>
                      <a:pt x="7518" y="1"/>
                    </a:moveTo>
                    <a:lnTo>
                      <a:pt x="1" y="4084"/>
                    </a:lnTo>
                    <a:lnTo>
                      <a:pt x="7109" y="4084"/>
                    </a:lnTo>
                    <a:lnTo>
                      <a:pt x="146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rot="-5400000">
                <a:off x="1060132" y="4039937"/>
                <a:ext cx="702718" cy="402305"/>
              </a:xfrm>
              <a:custGeom>
                <a:rect b="b" l="l" r="r" t="t"/>
                <a:pathLst>
                  <a:path extrusionOk="0" h="4084" w="14627">
                    <a:moveTo>
                      <a:pt x="1" y="0"/>
                    </a:moveTo>
                    <a:lnTo>
                      <a:pt x="7518" y="4084"/>
                    </a:lnTo>
                    <a:lnTo>
                      <a:pt x="14626" y="4084"/>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rot="-5400000">
                <a:off x="657002" y="4039001"/>
                <a:ext cx="702718" cy="404176"/>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rot="-5400000">
                <a:off x="253871" y="4039937"/>
                <a:ext cx="702718" cy="402305"/>
              </a:xfrm>
              <a:custGeom>
                <a:rect b="b" l="l" r="r" t="t"/>
                <a:pathLst>
                  <a:path extrusionOk="0" h="4084" w="14627">
                    <a:moveTo>
                      <a:pt x="1" y="0"/>
                    </a:moveTo>
                    <a:lnTo>
                      <a:pt x="7518" y="4083"/>
                    </a:lnTo>
                    <a:lnTo>
                      <a:pt x="14626" y="4083"/>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rot="-5400000">
                <a:off x="-149260" y="4039001"/>
                <a:ext cx="702718" cy="404176"/>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16"/>
            <p:cNvGrpSpPr/>
            <p:nvPr/>
          </p:nvGrpSpPr>
          <p:grpSpPr>
            <a:xfrm>
              <a:off x="3426175" y="0"/>
              <a:ext cx="5717812" cy="1079000"/>
              <a:chOff x="3426175" y="0"/>
              <a:chExt cx="5717812" cy="1079000"/>
            </a:xfrm>
          </p:grpSpPr>
          <p:sp>
            <p:nvSpPr>
              <p:cNvPr id="848" name="Google Shape;848;p16"/>
              <p:cNvSpPr/>
              <p:nvPr/>
            </p:nvSpPr>
            <p:spPr>
              <a:xfrm>
                <a:off x="3426175" y="0"/>
                <a:ext cx="5717788" cy="452094"/>
              </a:xfrm>
              <a:custGeom>
                <a:rect b="b" l="l" r="r" t="t"/>
                <a:pathLst>
                  <a:path extrusionOk="0" h="6181" w="77992">
                    <a:moveTo>
                      <a:pt x="1" y="0"/>
                    </a:moveTo>
                    <a:lnTo>
                      <a:pt x="1" y="6181"/>
                    </a:lnTo>
                    <a:lnTo>
                      <a:pt x="77992" y="6181"/>
                    </a:lnTo>
                    <a:lnTo>
                      <a:pt x="779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3431455" y="2706"/>
                <a:ext cx="5700090" cy="446681"/>
              </a:xfrm>
              <a:custGeom>
                <a:rect b="b" l="l" r="r" t="t"/>
                <a:pathLst>
                  <a:path extrusionOk="0" h="6107" w="79347">
                    <a:moveTo>
                      <a:pt x="4771" y="0"/>
                    </a:moveTo>
                    <a:lnTo>
                      <a:pt x="1" y="5030"/>
                    </a:lnTo>
                    <a:lnTo>
                      <a:pt x="799" y="5699"/>
                    </a:lnTo>
                    <a:lnTo>
                      <a:pt x="4771" y="1485"/>
                    </a:lnTo>
                    <a:lnTo>
                      <a:pt x="9133" y="6107"/>
                    </a:lnTo>
                    <a:lnTo>
                      <a:pt x="13494" y="1485"/>
                    </a:lnTo>
                    <a:lnTo>
                      <a:pt x="17875" y="6107"/>
                    </a:lnTo>
                    <a:lnTo>
                      <a:pt x="22236" y="1485"/>
                    </a:lnTo>
                    <a:lnTo>
                      <a:pt x="26617" y="6107"/>
                    </a:lnTo>
                    <a:lnTo>
                      <a:pt x="30978" y="1485"/>
                    </a:lnTo>
                    <a:lnTo>
                      <a:pt x="35340" y="6107"/>
                    </a:lnTo>
                    <a:lnTo>
                      <a:pt x="39720" y="1485"/>
                    </a:lnTo>
                    <a:lnTo>
                      <a:pt x="44082" y="6107"/>
                    </a:lnTo>
                    <a:lnTo>
                      <a:pt x="48444" y="1485"/>
                    </a:lnTo>
                    <a:lnTo>
                      <a:pt x="52824" y="6107"/>
                    </a:lnTo>
                    <a:lnTo>
                      <a:pt x="57186" y="1485"/>
                    </a:lnTo>
                    <a:lnTo>
                      <a:pt x="61548" y="6107"/>
                    </a:lnTo>
                    <a:lnTo>
                      <a:pt x="65909" y="1485"/>
                    </a:lnTo>
                    <a:lnTo>
                      <a:pt x="70289" y="6107"/>
                    </a:lnTo>
                    <a:lnTo>
                      <a:pt x="74651" y="1485"/>
                    </a:lnTo>
                    <a:lnTo>
                      <a:pt x="78623" y="5699"/>
                    </a:lnTo>
                    <a:lnTo>
                      <a:pt x="79347" y="4956"/>
                    </a:lnTo>
                    <a:lnTo>
                      <a:pt x="74651" y="0"/>
                    </a:lnTo>
                    <a:lnTo>
                      <a:pt x="70289" y="4622"/>
                    </a:lnTo>
                    <a:lnTo>
                      <a:pt x="65909" y="0"/>
                    </a:lnTo>
                    <a:lnTo>
                      <a:pt x="61548" y="4622"/>
                    </a:lnTo>
                    <a:lnTo>
                      <a:pt x="57186" y="0"/>
                    </a:lnTo>
                    <a:lnTo>
                      <a:pt x="52824" y="4622"/>
                    </a:lnTo>
                    <a:lnTo>
                      <a:pt x="48444" y="0"/>
                    </a:lnTo>
                    <a:lnTo>
                      <a:pt x="44082" y="4622"/>
                    </a:lnTo>
                    <a:lnTo>
                      <a:pt x="39720" y="0"/>
                    </a:lnTo>
                    <a:lnTo>
                      <a:pt x="35340" y="4622"/>
                    </a:lnTo>
                    <a:lnTo>
                      <a:pt x="30978" y="0"/>
                    </a:lnTo>
                    <a:lnTo>
                      <a:pt x="26617" y="4622"/>
                    </a:lnTo>
                    <a:lnTo>
                      <a:pt x="22236" y="0"/>
                    </a:lnTo>
                    <a:lnTo>
                      <a:pt x="17875" y="4622"/>
                    </a:lnTo>
                    <a:lnTo>
                      <a:pt x="13494" y="0"/>
                    </a:lnTo>
                    <a:lnTo>
                      <a:pt x="9133" y="4622"/>
                    </a:lnTo>
                    <a:lnTo>
                      <a:pt x="47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flipH="1" rot="-5400000">
                <a:off x="6271250" y="-1844300"/>
                <a:ext cx="27600" cy="571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51" name="Google Shape;851;p16"/>
              <p:cNvSpPr/>
              <p:nvPr/>
            </p:nvSpPr>
            <p:spPr>
              <a:xfrm flipH="1" rot="-5400000">
                <a:off x="6271250" y="-1793650"/>
                <a:ext cx="27600" cy="571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852" name="Google Shape;852;p16"/>
              <p:cNvGrpSpPr/>
              <p:nvPr/>
            </p:nvGrpSpPr>
            <p:grpSpPr>
              <a:xfrm flipH="1" rot="10800000">
                <a:off x="7022688" y="452100"/>
                <a:ext cx="2121300" cy="512700"/>
                <a:chOff x="3524613" y="4630800"/>
                <a:chExt cx="2121300" cy="512700"/>
              </a:xfrm>
            </p:grpSpPr>
            <p:sp>
              <p:nvSpPr>
                <p:cNvPr id="853" name="Google Shape;853;p16"/>
                <p:cNvSpPr/>
                <p:nvPr/>
              </p:nvSpPr>
              <p:spPr>
                <a:xfrm rot="-5400000">
                  <a:off x="4328913" y="3826500"/>
                  <a:ext cx="512700" cy="212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854" name="Google Shape;854;p16"/>
                <p:cNvGrpSpPr/>
                <p:nvPr/>
              </p:nvGrpSpPr>
              <p:grpSpPr>
                <a:xfrm rot="-5400000">
                  <a:off x="3666607" y="4732367"/>
                  <a:ext cx="309733" cy="309733"/>
                  <a:chOff x="86625" y="1716050"/>
                  <a:chExt cx="252000" cy="252000"/>
                </a:xfrm>
              </p:grpSpPr>
              <p:sp>
                <p:nvSpPr>
                  <p:cNvPr id="855" name="Google Shape;855;p16"/>
                  <p:cNvSpPr/>
                  <p:nvPr/>
                </p:nvSpPr>
                <p:spPr>
                  <a:xfrm>
                    <a:off x="86625" y="1716050"/>
                    <a:ext cx="252000" cy="25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56" name="Google Shape;856;p16"/>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57" name="Google Shape;857;p16"/>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858" name="Google Shape;858;p16"/>
                <p:cNvGrpSpPr/>
                <p:nvPr/>
              </p:nvGrpSpPr>
              <p:grpSpPr>
                <a:xfrm rot="-5400000">
                  <a:off x="4175803" y="4732367"/>
                  <a:ext cx="309733" cy="309733"/>
                  <a:chOff x="86625" y="1716050"/>
                  <a:chExt cx="252000" cy="252000"/>
                </a:xfrm>
              </p:grpSpPr>
              <p:sp>
                <p:nvSpPr>
                  <p:cNvPr id="859" name="Google Shape;859;p16"/>
                  <p:cNvSpPr/>
                  <p:nvPr/>
                </p:nvSpPr>
                <p:spPr>
                  <a:xfrm>
                    <a:off x="86625" y="1716050"/>
                    <a:ext cx="252000" cy="25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0" name="Google Shape;860;p16"/>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1" name="Google Shape;861;p16"/>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862" name="Google Shape;862;p16"/>
                <p:cNvGrpSpPr/>
                <p:nvPr/>
              </p:nvGrpSpPr>
              <p:grpSpPr>
                <a:xfrm rot="-5400000">
                  <a:off x="4685000" y="4732367"/>
                  <a:ext cx="309733" cy="309733"/>
                  <a:chOff x="86625" y="1716050"/>
                  <a:chExt cx="252000" cy="252000"/>
                </a:xfrm>
              </p:grpSpPr>
              <p:sp>
                <p:nvSpPr>
                  <p:cNvPr id="863" name="Google Shape;863;p16"/>
                  <p:cNvSpPr/>
                  <p:nvPr/>
                </p:nvSpPr>
                <p:spPr>
                  <a:xfrm>
                    <a:off x="86625" y="1716050"/>
                    <a:ext cx="252000" cy="25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4" name="Google Shape;864;p16"/>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5" name="Google Shape;865;p16"/>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866" name="Google Shape;866;p16"/>
                <p:cNvGrpSpPr/>
                <p:nvPr/>
              </p:nvGrpSpPr>
              <p:grpSpPr>
                <a:xfrm rot="-5400000">
                  <a:off x="5194196" y="4732367"/>
                  <a:ext cx="309733" cy="309733"/>
                  <a:chOff x="86625" y="1716050"/>
                  <a:chExt cx="252000" cy="252000"/>
                </a:xfrm>
              </p:grpSpPr>
              <p:sp>
                <p:nvSpPr>
                  <p:cNvPr id="867" name="Google Shape;867;p16"/>
                  <p:cNvSpPr/>
                  <p:nvPr/>
                </p:nvSpPr>
                <p:spPr>
                  <a:xfrm>
                    <a:off x="86625" y="1716050"/>
                    <a:ext cx="252000" cy="25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8" name="Google Shape;868;p16"/>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69" name="Google Shape;869;p16"/>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
            <p:nvSpPr>
              <p:cNvPr id="870" name="Google Shape;870;p16"/>
              <p:cNvSpPr/>
              <p:nvPr/>
            </p:nvSpPr>
            <p:spPr>
              <a:xfrm flipH="1" rot="-5400000">
                <a:off x="4950350" y="-1072050"/>
                <a:ext cx="512700" cy="356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71" name="Google Shape;871;p16"/>
              <p:cNvSpPr/>
              <p:nvPr/>
            </p:nvSpPr>
            <p:spPr>
              <a:xfrm flipH="1" rot="10800000">
                <a:off x="4531799"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flipH="1" rot="10800000">
                <a:off x="4426591" y="58541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flipH="1" rot="10800000">
                <a:off x="4320811"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flipH="1" rot="10800000">
                <a:off x="4720172" y="58541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flipH="1" rot="10800000">
                <a:off x="4719585" y="690624"/>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flipH="1" rot="10800000">
                <a:off x="4720172" y="79640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flipH="1" rot="10800000">
                <a:off x="6057959" y="585416"/>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flipH="1" rot="10800000">
                <a:off x="5952784" y="58541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flipH="1" rot="10800000">
                <a:off x="5846971" y="58541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flipH="1" rot="10800000">
                <a:off x="5483285" y="585416"/>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flipH="1" rot="10800000">
                <a:off x="5482697" y="690624"/>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flipH="1" rot="10800000">
                <a:off x="5483285" y="796404"/>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flipH="1" rot="10800000">
                <a:off x="6210437" y="585416"/>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flipH="1" rot="10800000">
                <a:off x="6209849" y="690624"/>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flipH="1" rot="10800000">
                <a:off x="6210437" y="796404"/>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flipH="1" rot="10800000">
                <a:off x="6820240"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flipH="1" rot="10800000">
                <a:off x="6715032" y="585416"/>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flipH="1" rot="10800000">
                <a:off x="6609252"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flipH="1" rot="10800000">
                <a:off x="5294879" y="58541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flipH="1" rot="10800000">
                <a:off x="5189672" y="585416"/>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flipH="1" rot="10800000">
                <a:off x="5083891" y="585416"/>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flipH="1" rot="10800000">
                <a:off x="3768699"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flipH="1" rot="10800000">
                <a:off x="3663491" y="58541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flipH="1" rot="10800000">
                <a:off x="3557711" y="58541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flipH="1" rot="10800000">
                <a:off x="3957072" y="58541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flipH="1" rot="10800000">
                <a:off x="3956485" y="690624"/>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flipH="1" rot="10800000">
                <a:off x="3957072" y="79640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898" name="Shape 898"/>
        <p:cNvGrpSpPr/>
        <p:nvPr/>
      </p:nvGrpSpPr>
      <p:grpSpPr>
        <a:xfrm>
          <a:off x="0" y="0"/>
          <a:ext cx="0" cy="0"/>
          <a:chOff x="0" y="0"/>
          <a:chExt cx="0" cy="0"/>
        </a:xfrm>
      </p:grpSpPr>
      <p:pic>
        <p:nvPicPr>
          <p:cNvPr id="899" name="Google Shape;899;p17"/>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900" name="Google Shape;900;p17"/>
          <p:cNvSpPr txBox="1"/>
          <p:nvPr>
            <p:ph idx="1" type="subTitle"/>
          </p:nvPr>
        </p:nvSpPr>
        <p:spPr>
          <a:xfrm>
            <a:off x="5651500" y="1418975"/>
            <a:ext cx="2777400" cy="110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01" name="Google Shape;901;p17"/>
          <p:cNvSpPr txBox="1"/>
          <p:nvPr>
            <p:ph type="title"/>
          </p:nvPr>
        </p:nvSpPr>
        <p:spPr>
          <a:xfrm>
            <a:off x="5651500" y="407775"/>
            <a:ext cx="2777400" cy="1062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2" name="Google Shape;902;p17"/>
          <p:cNvSpPr/>
          <p:nvPr>
            <p:ph idx="2" type="pic"/>
          </p:nvPr>
        </p:nvSpPr>
        <p:spPr>
          <a:xfrm>
            <a:off x="516150" y="329163"/>
            <a:ext cx="3035700" cy="4485300"/>
          </a:xfrm>
          <a:prstGeom prst="rect">
            <a:avLst/>
          </a:prstGeom>
          <a:noFill/>
          <a:ln>
            <a:noFill/>
          </a:ln>
        </p:spPr>
      </p:sp>
      <p:sp>
        <p:nvSpPr>
          <p:cNvPr id="903" name="Google Shape;903;p17"/>
          <p:cNvSpPr/>
          <p:nvPr>
            <p:ph idx="3" type="pic"/>
          </p:nvPr>
        </p:nvSpPr>
        <p:spPr>
          <a:xfrm>
            <a:off x="3690375" y="2623848"/>
            <a:ext cx="4934700" cy="2190300"/>
          </a:xfrm>
          <a:prstGeom prst="rect">
            <a:avLst/>
          </a:prstGeom>
          <a:noFill/>
          <a:ln>
            <a:noFill/>
          </a:ln>
        </p:spPr>
      </p:sp>
      <p:sp>
        <p:nvSpPr>
          <p:cNvPr id="904" name="Google Shape;904;p17"/>
          <p:cNvSpPr/>
          <p:nvPr>
            <p:ph idx="4" type="pic"/>
          </p:nvPr>
        </p:nvSpPr>
        <p:spPr>
          <a:xfrm>
            <a:off x="3690375" y="329175"/>
            <a:ext cx="1690800" cy="21906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05" name="Shape 905"/>
        <p:cNvGrpSpPr/>
        <p:nvPr/>
      </p:nvGrpSpPr>
      <p:grpSpPr>
        <a:xfrm>
          <a:off x="0" y="0"/>
          <a:ext cx="0" cy="0"/>
          <a:chOff x="0" y="0"/>
          <a:chExt cx="0" cy="0"/>
        </a:xfrm>
      </p:grpSpPr>
      <p:pic>
        <p:nvPicPr>
          <p:cNvPr id="906" name="Google Shape;906;p18"/>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907" name="Google Shape;90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8" name="Google Shape;908;p18"/>
          <p:cNvSpPr txBox="1"/>
          <p:nvPr>
            <p:ph idx="1" type="subTitle"/>
          </p:nvPr>
        </p:nvSpPr>
        <p:spPr>
          <a:xfrm>
            <a:off x="1724170" y="1167175"/>
            <a:ext cx="6223800" cy="47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09" name="Google Shape;909;p18"/>
          <p:cNvSpPr txBox="1"/>
          <p:nvPr>
            <p:ph idx="2" type="subTitle"/>
          </p:nvPr>
        </p:nvSpPr>
        <p:spPr>
          <a:xfrm>
            <a:off x="1724170" y="1550975"/>
            <a:ext cx="6223800" cy="7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0" name="Google Shape;910;p18"/>
          <p:cNvSpPr txBox="1"/>
          <p:nvPr>
            <p:ph idx="3" type="subTitle"/>
          </p:nvPr>
        </p:nvSpPr>
        <p:spPr>
          <a:xfrm>
            <a:off x="1715925" y="2727075"/>
            <a:ext cx="6223800" cy="7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1" name="Google Shape;911;p18"/>
          <p:cNvSpPr txBox="1"/>
          <p:nvPr>
            <p:ph idx="4" type="subTitle"/>
          </p:nvPr>
        </p:nvSpPr>
        <p:spPr>
          <a:xfrm>
            <a:off x="1724170" y="3903200"/>
            <a:ext cx="6223800" cy="7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2" name="Google Shape;912;p18"/>
          <p:cNvSpPr txBox="1"/>
          <p:nvPr>
            <p:ph idx="5" type="subTitle"/>
          </p:nvPr>
        </p:nvSpPr>
        <p:spPr>
          <a:xfrm>
            <a:off x="1715925" y="2343275"/>
            <a:ext cx="6223800" cy="47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13" name="Google Shape;913;p18"/>
          <p:cNvSpPr txBox="1"/>
          <p:nvPr>
            <p:ph idx="6" type="subTitle"/>
          </p:nvPr>
        </p:nvSpPr>
        <p:spPr>
          <a:xfrm>
            <a:off x="1724170" y="3519400"/>
            <a:ext cx="6223800" cy="47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grpSp>
        <p:nvGrpSpPr>
          <p:cNvPr id="914" name="Google Shape;914;p18"/>
          <p:cNvGrpSpPr/>
          <p:nvPr/>
        </p:nvGrpSpPr>
        <p:grpSpPr>
          <a:xfrm>
            <a:off x="8775211" y="1210688"/>
            <a:ext cx="368989" cy="2737985"/>
            <a:chOff x="8749599" y="1199824"/>
            <a:chExt cx="394852" cy="2929893"/>
          </a:xfrm>
        </p:grpSpPr>
        <p:grpSp>
          <p:nvGrpSpPr>
            <p:cNvPr id="915" name="Google Shape;915;p18"/>
            <p:cNvGrpSpPr/>
            <p:nvPr/>
          </p:nvGrpSpPr>
          <p:grpSpPr>
            <a:xfrm>
              <a:off x="8749599" y="2269924"/>
              <a:ext cx="394852" cy="789693"/>
              <a:chOff x="8763028" y="4275243"/>
              <a:chExt cx="380984" cy="761958"/>
            </a:xfrm>
          </p:grpSpPr>
          <p:sp>
            <p:nvSpPr>
              <p:cNvPr id="916" name="Google Shape;916;p18"/>
              <p:cNvSpPr/>
              <p:nvPr/>
            </p:nvSpPr>
            <p:spPr>
              <a:xfrm rot="5400000">
                <a:off x="8572541" y="4465730"/>
                <a:ext cx="761958" cy="380984"/>
              </a:xfrm>
              <a:custGeom>
                <a:rect b="b" l="l" r="r" t="t"/>
                <a:pathLst>
                  <a:path extrusionOk="0" h="7722" w="15443">
                    <a:moveTo>
                      <a:pt x="1" y="0"/>
                    </a:moveTo>
                    <a:cubicBezTo>
                      <a:pt x="1" y="4250"/>
                      <a:pt x="3453" y="7721"/>
                      <a:pt x="7722" y="7721"/>
                    </a:cubicBezTo>
                    <a:cubicBezTo>
                      <a:pt x="11991" y="7721"/>
                      <a:pt x="15443" y="4250"/>
                      <a:pt x="15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8"/>
              <p:cNvSpPr/>
              <p:nvPr/>
            </p:nvSpPr>
            <p:spPr>
              <a:xfrm rot="5400000">
                <a:off x="8705338" y="4510650"/>
                <a:ext cx="585222" cy="292127"/>
              </a:xfrm>
              <a:custGeom>
                <a:rect b="b" l="l" r="r" t="t"/>
                <a:pathLst>
                  <a:path extrusionOk="0" h="5921" w="11861">
                    <a:moveTo>
                      <a:pt x="0" y="0"/>
                    </a:moveTo>
                    <a:cubicBezTo>
                      <a:pt x="0" y="3267"/>
                      <a:pt x="2654" y="5921"/>
                      <a:pt x="5921" y="5921"/>
                    </a:cubicBezTo>
                    <a:cubicBezTo>
                      <a:pt x="9206" y="5921"/>
                      <a:pt x="11860" y="3267"/>
                      <a:pt x="11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8"/>
            <p:cNvGrpSpPr/>
            <p:nvPr/>
          </p:nvGrpSpPr>
          <p:grpSpPr>
            <a:xfrm>
              <a:off x="8749599" y="1199824"/>
              <a:ext cx="394852" cy="789693"/>
              <a:chOff x="8763028" y="4275243"/>
              <a:chExt cx="380984" cy="761958"/>
            </a:xfrm>
          </p:grpSpPr>
          <p:sp>
            <p:nvSpPr>
              <p:cNvPr id="919" name="Google Shape;919;p18"/>
              <p:cNvSpPr/>
              <p:nvPr/>
            </p:nvSpPr>
            <p:spPr>
              <a:xfrm rot="5400000">
                <a:off x="8572541" y="4465730"/>
                <a:ext cx="761958" cy="380984"/>
              </a:xfrm>
              <a:custGeom>
                <a:rect b="b" l="l" r="r" t="t"/>
                <a:pathLst>
                  <a:path extrusionOk="0" h="7722" w="15443">
                    <a:moveTo>
                      <a:pt x="1" y="0"/>
                    </a:moveTo>
                    <a:cubicBezTo>
                      <a:pt x="1" y="4250"/>
                      <a:pt x="3453" y="7721"/>
                      <a:pt x="7722" y="7721"/>
                    </a:cubicBezTo>
                    <a:cubicBezTo>
                      <a:pt x="11991" y="7721"/>
                      <a:pt x="15443" y="4250"/>
                      <a:pt x="15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8"/>
              <p:cNvSpPr/>
              <p:nvPr/>
            </p:nvSpPr>
            <p:spPr>
              <a:xfrm rot="5400000">
                <a:off x="8705338" y="4510650"/>
                <a:ext cx="585222" cy="292127"/>
              </a:xfrm>
              <a:custGeom>
                <a:rect b="b" l="l" r="r" t="t"/>
                <a:pathLst>
                  <a:path extrusionOk="0" h="5921" w="11861">
                    <a:moveTo>
                      <a:pt x="0" y="0"/>
                    </a:moveTo>
                    <a:cubicBezTo>
                      <a:pt x="0" y="3267"/>
                      <a:pt x="2654" y="5921"/>
                      <a:pt x="5921" y="5921"/>
                    </a:cubicBezTo>
                    <a:cubicBezTo>
                      <a:pt x="9206" y="5921"/>
                      <a:pt x="11860" y="3267"/>
                      <a:pt x="11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8"/>
            <p:cNvGrpSpPr/>
            <p:nvPr/>
          </p:nvGrpSpPr>
          <p:grpSpPr>
            <a:xfrm>
              <a:off x="8749599" y="3340024"/>
              <a:ext cx="394852" cy="789693"/>
              <a:chOff x="8763028" y="4275243"/>
              <a:chExt cx="380984" cy="761958"/>
            </a:xfrm>
          </p:grpSpPr>
          <p:sp>
            <p:nvSpPr>
              <p:cNvPr id="922" name="Google Shape;922;p18"/>
              <p:cNvSpPr/>
              <p:nvPr/>
            </p:nvSpPr>
            <p:spPr>
              <a:xfrm rot="5400000">
                <a:off x="8572541" y="4465730"/>
                <a:ext cx="761958" cy="380984"/>
              </a:xfrm>
              <a:custGeom>
                <a:rect b="b" l="l" r="r" t="t"/>
                <a:pathLst>
                  <a:path extrusionOk="0" h="7722" w="15443">
                    <a:moveTo>
                      <a:pt x="1" y="0"/>
                    </a:moveTo>
                    <a:cubicBezTo>
                      <a:pt x="1" y="4250"/>
                      <a:pt x="3453" y="7721"/>
                      <a:pt x="7722" y="7721"/>
                    </a:cubicBezTo>
                    <a:cubicBezTo>
                      <a:pt x="11991" y="7721"/>
                      <a:pt x="15443" y="4250"/>
                      <a:pt x="15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8"/>
              <p:cNvSpPr/>
              <p:nvPr/>
            </p:nvSpPr>
            <p:spPr>
              <a:xfrm rot="5400000">
                <a:off x="8705338" y="4510650"/>
                <a:ext cx="585222" cy="292127"/>
              </a:xfrm>
              <a:custGeom>
                <a:rect b="b" l="l" r="r" t="t"/>
                <a:pathLst>
                  <a:path extrusionOk="0" h="5921" w="11861">
                    <a:moveTo>
                      <a:pt x="0" y="0"/>
                    </a:moveTo>
                    <a:cubicBezTo>
                      <a:pt x="0" y="3267"/>
                      <a:pt x="2654" y="5921"/>
                      <a:pt x="5921" y="5921"/>
                    </a:cubicBezTo>
                    <a:cubicBezTo>
                      <a:pt x="9206" y="5921"/>
                      <a:pt x="11860" y="3267"/>
                      <a:pt x="11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24" name="Shape 924"/>
        <p:cNvGrpSpPr/>
        <p:nvPr/>
      </p:nvGrpSpPr>
      <p:grpSpPr>
        <a:xfrm>
          <a:off x="0" y="0"/>
          <a:ext cx="0" cy="0"/>
          <a:chOff x="0" y="0"/>
          <a:chExt cx="0" cy="0"/>
        </a:xfrm>
      </p:grpSpPr>
      <p:pic>
        <p:nvPicPr>
          <p:cNvPr id="925" name="Google Shape;925;p19"/>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926" name="Google Shape;92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7" name="Google Shape;927;p19"/>
          <p:cNvSpPr txBox="1"/>
          <p:nvPr>
            <p:ph idx="1" type="subTitle"/>
          </p:nvPr>
        </p:nvSpPr>
        <p:spPr>
          <a:xfrm>
            <a:off x="2670775" y="1671650"/>
            <a:ext cx="5340900" cy="472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2000">
                <a:solidFill>
                  <a:schemeClr val="dk1"/>
                </a:solidFill>
                <a:latin typeface="Anek Bangla SemiBold"/>
                <a:ea typeface="Anek Bangla SemiBold"/>
                <a:cs typeface="Anek Bangla SemiBold"/>
                <a:sym typeface="Anek Bangla SemiBold"/>
              </a:defRPr>
            </a:lvl1pPr>
            <a:lvl2pPr lvl="1"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28" name="Google Shape;928;p19"/>
          <p:cNvSpPr txBox="1"/>
          <p:nvPr>
            <p:ph idx="2" type="subTitle"/>
          </p:nvPr>
        </p:nvSpPr>
        <p:spPr>
          <a:xfrm>
            <a:off x="2670775" y="2868288"/>
            <a:ext cx="5340900" cy="472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2000">
                <a:solidFill>
                  <a:schemeClr val="dk1"/>
                </a:solidFill>
                <a:latin typeface="Anek Bangla SemiBold"/>
                <a:ea typeface="Anek Bangla SemiBold"/>
                <a:cs typeface="Anek Bangla SemiBold"/>
                <a:sym typeface="Anek Bangla SemiBold"/>
              </a:defRPr>
            </a:lvl1pPr>
            <a:lvl2pPr lvl="1"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29" name="Google Shape;929;p19"/>
          <p:cNvSpPr txBox="1"/>
          <p:nvPr>
            <p:ph idx="3" type="subTitle"/>
          </p:nvPr>
        </p:nvSpPr>
        <p:spPr>
          <a:xfrm>
            <a:off x="2670775" y="4064925"/>
            <a:ext cx="5340900" cy="472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2000">
                <a:solidFill>
                  <a:schemeClr val="dk1"/>
                </a:solidFill>
                <a:latin typeface="Anek Bangla SemiBold"/>
                <a:ea typeface="Anek Bangla SemiBold"/>
                <a:cs typeface="Anek Bangla SemiBold"/>
                <a:sym typeface="Anek Bangla SemiBold"/>
              </a:defRPr>
            </a:lvl1pPr>
            <a:lvl2pPr lvl="1"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30" name="Google Shape;930;p19"/>
          <p:cNvSpPr txBox="1"/>
          <p:nvPr>
            <p:ph idx="4" type="subTitle"/>
          </p:nvPr>
        </p:nvSpPr>
        <p:spPr>
          <a:xfrm>
            <a:off x="2670775" y="1208350"/>
            <a:ext cx="5340900" cy="54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1" name="Google Shape;931;p19"/>
          <p:cNvSpPr txBox="1"/>
          <p:nvPr>
            <p:ph idx="5" type="subTitle"/>
          </p:nvPr>
        </p:nvSpPr>
        <p:spPr>
          <a:xfrm>
            <a:off x="2670775" y="2404937"/>
            <a:ext cx="5340900" cy="54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2" name="Google Shape;932;p19"/>
          <p:cNvSpPr txBox="1"/>
          <p:nvPr>
            <p:ph idx="6" type="subTitle"/>
          </p:nvPr>
        </p:nvSpPr>
        <p:spPr>
          <a:xfrm>
            <a:off x="2670775" y="3601573"/>
            <a:ext cx="5340900" cy="54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33" name="Google Shape;933;p19"/>
          <p:cNvGrpSpPr/>
          <p:nvPr/>
        </p:nvGrpSpPr>
        <p:grpSpPr>
          <a:xfrm>
            <a:off x="8200" y="4697375"/>
            <a:ext cx="9143994" cy="446126"/>
            <a:chOff x="8200" y="4697375"/>
            <a:chExt cx="9143994" cy="446126"/>
          </a:xfrm>
        </p:grpSpPr>
        <p:sp>
          <p:nvSpPr>
            <p:cNvPr id="934" name="Google Shape;934;p19"/>
            <p:cNvSpPr/>
            <p:nvPr/>
          </p:nvSpPr>
          <p:spPr>
            <a:xfrm>
              <a:off x="8200" y="4697375"/>
              <a:ext cx="634471" cy="89280"/>
            </a:xfrm>
            <a:custGeom>
              <a:rect b="b" l="l" r="r" t="t"/>
              <a:pathLst>
                <a:path extrusionOk="0" h="1616" w="12882">
                  <a:moveTo>
                    <a:pt x="0" y="0"/>
                  </a:moveTo>
                  <a:lnTo>
                    <a:pt x="0" y="1615"/>
                  </a:lnTo>
                  <a:lnTo>
                    <a:pt x="12881" y="1615"/>
                  </a:lnTo>
                  <a:lnTo>
                    <a:pt x="128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200" y="4875771"/>
              <a:ext cx="634471" cy="89280"/>
            </a:xfrm>
            <a:custGeom>
              <a:rect b="b" l="l" r="r" t="t"/>
              <a:pathLst>
                <a:path extrusionOk="0" h="1616" w="12882">
                  <a:moveTo>
                    <a:pt x="0" y="1"/>
                  </a:moveTo>
                  <a:lnTo>
                    <a:pt x="0" y="1616"/>
                  </a:lnTo>
                  <a:lnTo>
                    <a:pt x="12881" y="1616"/>
                  </a:lnTo>
                  <a:lnTo>
                    <a:pt x="12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
            <p:cNvSpPr/>
            <p:nvPr/>
          </p:nvSpPr>
          <p:spPr>
            <a:xfrm>
              <a:off x="8200" y="5054222"/>
              <a:ext cx="634471" cy="89280"/>
            </a:xfrm>
            <a:custGeom>
              <a:rect b="b" l="l" r="r" t="t"/>
              <a:pathLst>
                <a:path extrusionOk="0" h="1616" w="12882">
                  <a:moveTo>
                    <a:pt x="0" y="0"/>
                  </a:moveTo>
                  <a:lnTo>
                    <a:pt x="0" y="1615"/>
                  </a:lnTo>
                  <a:lnTo>
                    <a:pt x="12881" y="1615"/>
                  </a:lnTo>
                  <a:lnTo>
                    <a:pt x="12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1912479" y="4875771"/>
              <a:ext cx="635407" cy="89280"/>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1912479" y="5054222"/>
              <a:ext cx="635407" cy="8928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642664" y="4786600"/>
              <a:ext cx="1270715"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642664" y="4964996"/>
              <a:ext cx="1270715" cy="89280"/>
            </a:xfrm>
            <a:custGeom>
              <a:rect b="b" l="l" r="r" t="t"/>
              <a:pathLst>
                <a:path extrusionOk="0" h="1616" w="25800">
                  <a:moveTo>
                    <a:pt x="0" y="1"/>
                  </a:moveTo>
                  <a:lnTo>
                    <a:pt x="0" y="1615"/>
                  </a:lnTo>
                  <a:lnTo>
                    <a:pt x="25799" y="1615"/>
                  </a:lnTo>
                  <a:lnTo>
                    <a:pt x="257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2547879" y="4964996"/>
              <a:ext cx="1269779" cy="89280"/>
            </a:xfrm>
            <a:custGeom>
              <a:rect b="b" l="l" r="r" t="t"/>
              <a:pathLst>
                <a:path extrusionOk="0" h="1616" w="25781">
                  <a:moveTo>
                    <a:pt x="0" y="1"/>
                  </a:moveTo>
                  <a:lnTo>
                    <a:pt x="0" y="1615"/>
                  </a:lnTo>
                  <a:lnTo>
                    <a:pt x="25781" y="1615"/>
                  </a:lnTo>
                  <a:lnTo>
                    <a:pt x="257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2547409" y="4786600"/>
              <a:ext cx="1270715"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3818155" y="4697375"/>
              <a:ext cx="634471" cy="89280"/>
            </a:xfrm>
            <a:custGeom>
              <a:rect b="b" l="l" r="r" t="t"/>
              <a:pathLst>
                <a:path extrusionOk="0" h="1616" w="12882">
                  <a:moveTo>
                    <a:pt x="0" y="0"/>
                  </a:moveTo>
                  <a:lnTo>
                    <a:pt x="0" y="1615"/>
                  </a:lnTo>
                  <a:lnTo>
                    <a:pt x="12881" y="1615"/>
                  </a:lnTo>
                  <a:lnTo>
                    <a:pt x="128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3818155" y="4875771"/>
              <a:ext cx="634471" cy="89280"/>
            </a:xfrm>
            <a:custGeom>
              <a:rect b="b" l="l" r="r" t="t"/>
              <a:pathLst>
                <a:path extrusionOk="0" h="1616" w="12882">
                  <a:moveTo>
                    <a:pt x="0" y="1"/>
                  </a:moveTo>
                  <a:lnTo>
                    <a:pt x="0" y="1616"/>
                  </a:lnTo>
                  <a:lnTo>
                    <a:pt x="12881" y="1616"/>
                  </a:lnTo>
                  <a:lnTo>
                    <a:pt x="12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3818155" y="5054222"/>
              <a:ext cx="634471" cy="89280"/>
            </a:xfrm>
            <a:custGeom>
              <a:rect b="b" l="l" r="r" t="t"/>
              <a:pathLst>
                <a:path extrusionOk="0" h="1616" w="12882">
                  <a:moveTo>
                    <a:pt x="0" y="0"/>
                  </a:moveTo>
                  <a:lnTo>
                    <a:pt x="0" y="1615"/>
                  </a:lnTo>
                  <a:lnTo>
                    <a:pt x="12881" y="1615"/>
                  </a:lnTo>
                  <a:lnTo>
                    <a:pt x="12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722435" y="4875771"/>
              <a:ext cx="635407" cy="89280"/>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5722435" y="5054222"/>
              <a:ext cx="635407" cy="8928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4452620" y="4786600"/>
              <a:ext cx="1270714"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4452620" y="4964996"/>
              <a:ext cx="1270714" cy="89280"/>
            </a:xfrm>
            <a:custGeom>
              <a:rect b="b" l="l" r="r" t="t"/>
              <a:pathLst>
                <a:path extrusionOk="0" h="1616" w="25800">
                  <a:moveTo>
                    <a:pt x="0" y="1"/>
                  </a:moveTo>
                  <a:lnTo>
                    <a:pt x="0" y="1615"/>
                  </a:lnTo>
                  <a:lnTo>
                    <a:pt x="25799" y="1615"/>
                  </a:lnTo>
                  <a:lnTo>
                    <a:pt x="257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6357835" y="4964996"/>
              <a:ext cx="1269779" cy="89280"/>
            </a:xfrm>
            <a:custGeom>
              <a:rect b="b" l="l" r="r" t="t"/>
              <a:pathLst>
                <a:path extrusionOk="0" h="1616" w="25781">
                  <a:moveTo>
                    <a:pt x="0" y="1"/>
                  </a:moveTo>
                  <a:lnTo>
                    <a:pt x="0" y="1615"/>
                  </a:lnTo>
                  <a:lnTo>
                    <a:pt x="25781" y="1615"/>
                  </a:lnTo>
                  <a:lnTo>
                    <a:pt x="257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6357365" y="4786600"/>
              <a:ext cx="1270714"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7627645" y="4875771"/>
              <a:ext cx="635407" cy="89280"/>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7627618" y="5054218"/>
              <a:ext cx="1524576" cy="89276"/>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262104" y="4786598"/>
              <a:ext cx="881651"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55" name="Shape 955"/>
        <p:cNvGrpSpPr/>
        <p:nvPr/>
      </p:nvGrpSpPr>
      <p:grpSpPr>
        <a:xfrm>
          <a:off x="0" y="0"/>
          <a:ext cx="0" cy="0"/>
          <a:chOff x="0" y="0"/>
          <a:chExt cx="0" cy="0"/>
        </a:xfrm>
      </p:grpSpPr>
      <p:pic>
        <p:nvPicPr>
          <p:cNvPr id="956" name="Google Shape;956;p20"/>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957" name="Google Shape;9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8" name="Google Shape;958;p20"/>
          <p:cNvSpPr txBox="1"/>
          <p:nvPr>
            <p:ph idx="1" type="subTitle"/>
          </p:nvPr>
        </p:nvSpPr>
        <p:spPr>
          <a:xfrm>
            <a:off x="1463650" y="1322675"/>
            <a:ext cx="2925000" cy="47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59" name="Google Shape;959;p20"/>
          <p:cNvSpPr txBox="1"/>
          <p:nvPr>
            <p:ph idx="2" type="subTitle"/>
          </p:nvPr>
        </p:nvSpPr>
        <p:spPr>
          <a:xfrm>
            <a:off x="1463651" y="1705125"/>
            <a:ext cx="2925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0" name="Google Shape;960;p20"/>
          <p:cNvSpPr txBox="1"/>
          <p:nvPr>
            <p:ph idx="3" type="subTitle"/>
          </p:nvPr>
        </p:nvSpPr>
        <p:spPr>
          <a:xfrm>
            <a:off x="4693702" y="1705125"/>
            <a:ext cx="2925000" cy="102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1" name="Google Shape;961;p20"/>
          <p:cNvSpPr txBox="1"/>
          <p:nvPr>
            <p:ph idx="4" type="subTitle"/>
          </p:nvPr>
        </p:nvSpPr>
        <p:spPr>
          <a:xfrm>
            <a:off x="1463651" y="3453450"/>
            <a:ext cx="2925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2" name="Google Shape;962;p20"/>
          <p:cNvSpPr txBox="1"/>
          <p:nvPr>
            <p:ph idx="5" type="subTitle"/>
          </p:nvPr>
        </p:nvSpPr>
        <p:spPr>
          <a:xfrm>
            <a:off x="4693702" y="3453450"/>
            <a:ext cx="2925000" cy="102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3" name="Google Shape;963;p20"/>
          <p:cNvSpPr txBox="1"/>
          <p:nvPr>
            <p:ph idx="6" type="subTitle"/>
          </p:nvPr>
        </p:nvSpPr>
        <p:spPr>
          <a:xfrm>
            <a:off x="1463650" y="3071000"/>
            <a:ext cx="2925000" cy="47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64" name="Google Shape;964;p20"/>
          <p:cNvSpPr txBox="1"/>
          <p:nvPr>
            <p:ph idx="7" type="subTitle"/>
          </p:nvPr>
        </p:nvSpPr>
        <p:spPr>
          <a:xfrm>
            <a:off x="4693700" y="1322675"/>
            <a:ext cx="2925000" cy="4728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965" name="Google Shape;965;p20"/>
          <p:cNvSpPr txBox="1"/>
          <p:nvPr>
            <p:ph idx="8" type="subTitle"/>
          </p:nvPr>
        </p:nvSpPr>
        <p:spPr>
          <a:xfrm>
            <a:off x="4693700" y="3071000"/>
            <a:ext cx="2925000" cy="4728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grpSp>
        <p:nvGrpSpPr>
          <p:cNvPr id="966" name="Google Shape;966;p20"/>
          <p:cNvGrpSpPr/>
          <p:nvPr/>
        </p:nvGrpSpPr>
        <p:grpSpPr>
          <a:xfrm>
            <a:off x="8766312" y="-6"/>
            <a:ext cx="377938" cy="5143583"/>
            <a:chOff x="8766312" y="-6"/>
            <a:chExt cx="377938" cy="5143583"/>
          </a:xfrm>
        </p:grpSpPr>
        <p:sp>
          <p:nvSpPr>
            <p:cNvPr id="967" name="Google Shape;967;p20"/>
            <p:cNvSpPr/>
            <p:nvPr/>
          </p:nvSpPr>
          <p:spPr>
            <a:xfrm rot="5400000">
              <a:off x="6383563" y="2382743"/>
              <a:ext cx="5143436" cy="377938"/>
            </a:xfrm>
            <a:custGeom>
              <a:rect b="b" l="l" r="r" t="t"/>
              <a:pathLst>
                <a:path extrusionOk="0" h="10711" w="77342">
                  <a:moveTo>
                    <a:pt x="0" y="1"/>
                  </a:moveTo>
                  <a:lnTo>
                    <a:pt x="0" y="10710"/>
                  </a:lnTo>
                  <a:lnTo>
                    <a:pt x="77342" y="10710"/>
                  </a:lnTo>
                  <a:lnTo>
                    <a:pt x="77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rot="5400000">
              <a:off x="6383564" y="2448232"/>
              <a:ext cx="5143436" cy="246960"/>
            </a:xfrm>
            <a:custGeom>
              <a:rect b="b" l="l" r="r" t="t"/>
              <a:pathLst>
                <a:path extrusionOk="0" h="6999" w="77342">
                  <a:moveTo>
                    <a:pt x="0" y="1"/>
                  </a:moveTo>
                  <a:lnTo>
                    <a:pt x="0" y="6998"/>
                  </a:lnTo>
                  <a:lnTo>
                    <a:pt x="77342" y="6998"/>
                  </a:lnTo>
                  <a:lnTo>
                    <a:pt x="77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rot="5400000">
              <a:off x="8526638" y="2877014"/>
              <a:ext cx="857283" cy="246942"/>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rot="5400000">
              <a:off x="8564427" y="2960841"/>
              <a:ext cx="701794" cy="79280"/>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rot="5400000">
              <a:off x="8643999" y="2960524"/>
              <a:ext cx="701794" cy="79915"/>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rot="5400000">
              <a:off x="8690794" y="2970011"/>
              <a:ext cx="528948" cy="60933"/>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rot="5400000">
              <a:off x="8526621" y="3734239"/>
              <a:ext cx="857316" cy="246942"/>
            </a:xfrm>
            <a:custGeom>
              <a:rect b="b" l="l" r="r" t="t"/>
              <a:pathLst>
                <a:path extrusionOk="0" h="6999" w="25782">
                  <a:moveTo>
                    <a:pt x="5550" y="1"/>
                  </a:moveTo>
                  <a:lnTo>
                    <a:pt x="1" y="3509"/>
                  </a:lnTo>
                  <a:lnTo>
                    <a:pt x="5550" y="6998"/>
                  </a:lnTo>
                  <a:lnTo>
                    <a:pt x="20232" y="6998"/>
                  </a:lnTo>
                  <a:lnTo>
                    <a:pt x="25781" y="3509"/>
                  </a:lnTo>
                  <a:lnTo>
                    <a:pt x="20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rot="5400000">
              <a:off x="8564444" y="3818067"/>
              <a:ext cx="701761" cy="79280"/>
            </a:xfrm>
            <a:custGeom>
              <a:rect b="b" l="l" r="r" t="t"/>
              <a:pathLst>
                <a:path extrusionOk="0" h="2247" w="21104">
                  <a:moveTo>
                    <a:pt x="0" y="1"/>
                  </a:moveTo>
                  <a:lnTo>
                    <a:pt x="3564"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rot="5400000">
              <a:off x="8644015" y="3817749"/>
              <a:ext cx="701761" cy="79915"/>
            </a:xfrm>
            <a:custGeom>
              <a:rect b="b" l="l" r="r" t="t"/>
              <a:pathLst>
                <a:path extrusionOk="0" h="2265" w="21104">
                  <a:moveTo>
                    <a:pt x="3564" y="0"/>
                  </a:moveTo>
                  <a:lnTo>
                    <a:pt x="0"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rot="5400000">
              <a:off x="8690777" y="3827236"/>
              <a:ext cx="528981" cy="60933"/>
            </a:xfrm>
            <a:custGeom>
              <a:rect b="b" l="l" r="r" t="t"/>
              <a:pathLst>
                <a:path extrusionOk="0" h="1727" w="15908">
                  <a:moveTo>
                    <a:pt x="1374" y="0"/>
                  </a:moveTo>
                  <a:lnTo>
                    <a:pt x="1" y="873"/>
                  </a:lnTo>
                  <a:lnTo>
                    <a:pt x="1374" y="1727"/>
                  </a:lnTo>
                  <a:lnTo>
                    <a:pt x="14534" y="1727"/>
                  </a:lnTo>
                  <a:lnTo>
                    <a:pt x="15907" y="873"/>
                  </a:lnTo>
                  <a:lnTo>
                    <a:pt x="14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rot="5400000">
              <a:off x="8526638" y="4591464"/>
              <a:ext cx="857283" cy="246942"/>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rot="5400000">
              <a:off x="8564427" y="4675292"/>
              <a:ext cx="701794" cy="79280"/>
            </a:xfrm>
            <a:custGeom>
              <a:rect b="b" l="l" r="r" t="t"/>
              <a:pathLst>
                <a:path extrusionOk="0" h="2247" w="21105">
                  <a:moveTo>
                    <a:pt x="1" y="1"/>
                  </a:moveTo>
                  <a:lnTo>
                    <a:pt x="3583" y="2247"/>
                  </a:lnTo>
                  <a:lnTo>
                    <a:pt x="17541"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rot="5400000">
              <a:off x="8643999" y="4674974"/>
              <a:ext cx="701794" cy="79915"/>
            </a:xfrm>
            <a:custGeom>
              <a:rect b="b" l="l" r="r" t="t"/>
              <a:pathLst>
                <a:path extrusionOk="0" h="2265" w="21105">
                  <a:moveTo>
                    <a:pt x="3583" y="0"/>
                  </a:moveTo>
                  <a:lnTo>
                    <a:pt x="1" y="2265"/>
                  </a:lnTo>
                  <a:lnTo>
                    <a:pt x="21104" y="2265"/>
                  </a:lnTo>
                  <a:lnTo>
                    <a:pt x="17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rot="5400000">
              <a:off x="8690794" y="4684461"/>
              <a:ext cx="528948" cy="60933"/>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rot="5400000">
              <a:off x="8526638" y="2019775"/>
              <a:ext cx="857283" cy="246942"/>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rot="5400000">
              <a:off x="8564427" y="2103602"/>
              <a:ext cx="701794" cy="79280"/>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rot="5400000">
              <a:off x="8643999" y="2103285"/>
              <a:ext cx="701794" cy="79915"/>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rot="5400000">
              <a:off x="8690794" y="2112772"/>
              <a:ext cx="528948" cy="60933"/>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rot="5400000">
              <a:off x="8526638" y="1162536"/>
              <a:ext cx="857283" cy="246942"/>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rot="5400000">
              <a:off x="8564427" y="1246363"/>
              <a:ext cx="701794" cy="79280"/>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rot="5400000">
              <a:off x="8643999" y="1246046"/>
              <a:ext cx="701794" cy="79915"/>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rot="5400000">
              <a:off x="8690794" y="1255533"/>
              <a:ext cx="528948" cy="60933"/>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rot="5400000">
              <a:off x="8526638" y="305320"/>
              <a:ext cx="857283" cy="246942"/>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rot="5400000">
              <a:off x="8564427" y="389148"/>
              <a:ext cx="701794" cy="79280"/>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rot="5400000">
              <a:off x="8643999" y="388830"/>
              <a:ext cx="701794" cy="79915"/>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rot="5400000">
              <a:off x="8690794" y="398317"/>
              <a:ext cx="528948" cy="60933"/>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pic>
        <p:nvPicPr>
          <p:cNvPr id="174" name="Google Shape;174;p3"/>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175" name="Google Shape;175;p3"/>
          <p:cNvSpPr txBox="1"/>
          <p:nvPr>
            <p:ph type="title"/>
          </p:nvPr>
        </p:nvSpPr>
        <p:spPr>
          <a:xfrm>
            <a:off x="1574575" y="2972250"/>
            <a:ext cx="5994900" cy="81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76" name="Google Shape;176;p3"/>
          <p:cNvSpPr txBox="1"/>
          <p:nvPr>
            <p:ph hasCustomPrompt="1" idx="2" type="title"/>
          </p:nvPr>
        </p:nvSpPr>
        <p:spPr>
          <a:xfrm>
            <a:off x="3523400" y="1359738"/>
            <a:ext cx="2097600" cy="1277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177" name="Google Shape;177;p3"/>
          <p:cNvGrpSpPr/>
          <p:nvPr/>
        </p:nvGrpSpPr>
        <p:grpSpPr>
          <a:xfrm>
            <a:off x="-303" y="0"/>
            <a:ext cx="9144605" cy="5145880"/>
            <a:chOff x="-303" y="0"/>
            <a:chExt cx="9144605" cy="5145880"/>
          </a:xfrm>
        </p:grpSpPr>
        <p:grpSp>
          <p:nvGrpSpPr>
            <p:cNvPr id="178" name="Google Shape;178;p3"/>
            <p:cNvGrpSpPr/>
            <p:nvPr/>
          </p:nvGrpSpPr>
          <p:grpSpPr>
            <a:xfrm>
              <a:off x="7841019" y="2301"/>
              <a:ext cx="1303284" cy="5143579"/>
              <a:chOff x="8118370" y="1260575"/>
              <a:chExt cx="1025642" cy="3885171"/>
            </a:xfrm>
          </p:grpSpPr>
          <p:sp>
            <p:nvSpPr>
              <p:cNvPr id="179" name="Google Shape;179;p3"/>
              <p:cNvSpPr/>
              <p:nvPr/>
            </p:nvSpPr>
            <p:spPr>
              <a:xfrm rot="5400000">
                <a:off x="6840549" y="2841515"/>
                <a:ext cx="3884392" cy="722511"/>
              </a:xfrm>
              <a:custGeom>
                <a:rect b="b" l="l" r="r" t="t"/>
                <a:pathLst>
                  <a:path extrusionOk="0" h="14645" w="77992">
                    <a:moveTo>
                      <a:pt x="1" y="0"/>
                    </a:moveTo>
                    <a:lnTo>
                      <a:pt x="1" y="14644"/>
                    </a:lnTo>
                    <a:lnTo>
                      <a:pt x="77992" y="14644"/>
                    </a:lnTo>
                    <a:lnTo>
                      <a:pt x="779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5400000">
                <a:off x="6328262" y="3050683"/>
                <a:ext cx="3885171" cy="304955"/>
              </a:xfrm>
              <a:custGeom>
                <a:rect b="b" l="l" r="r" t="t"/>
                <a:pathLst>
                  <a:path extrusionOk="0" h="6181" w="77992">
                    <a:moveTo>
                      <a:pt x="1" y="0"/>
                    </a:moveTo>
                    <a:lnTo>
                      <a:pt x="1" y="6181"/>
                    </a:lnTo>
                    <a:lnTo>
                      <a:pt x="77992" y="6181"/>
                    </a:lnTo>
                    <a:lnTo>
                      <a:pt x="77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5400000">
                <a:off x="6334285" y="3050073"/>
                <a:ext cx="3873125" cy="301304"/>
              </a:xfrm>
              <a:custGeom>
                <a:rect b="b" l="l" r="r" t="t"/>
                <a:pathLst>
                  <a:path extrusionOk="0" h="6107" w="79347">
                    <a:moveTo>
                      <a:pt x="4771" y="0"/>
                    </a:moveTo>
                    <a:lnTo>
                      <a:pt x="1" y="5030"/>
                    </a:lnTo>
                    <a:lnTo>
                      <a:pt x="799" y="5699"/>
                    </a:lnTo>
                    <a:lnTo>
                      <a:pt x="4771" y="1485"/>
                    </a:lnTo>
                    <a:lnTo>
                      <a:pt x="9133" y="6107"/>
                    </a:lnTo>
                    <a:lnTo>
                      <a:pt x="13494" y="1485"/>
                    </a:lnTo>
                    <a:lnTo>
                      <a:pt x="17875" y="6107"/>
                    </a:lnTo>
                    <a:lnTo>
                      <a:pt x="22236" y="1485"/>
                    </a:lnTo>
                    <a:lnTo>
                      <a:pt x="26617" y="6107"/>
                    </a:lnTo>
                    <a:lnTo>
                      <a:pt x="30978" y="1485"/>
                    </a:lnTo>
                    <a:lnTo>
                      <a:pt x="35340" y="6107"/>
                    </a:lnTo>
                    <a:lnTo>
                      <a:pt x="39720" y="1485"/>
                    </a:lnTo>
                    <a:lnTo>
                      <a:pt x="44082" y="6107"/>
                    </a:lnTo>
                    <a:lnTo>
                      <a:pt x="48444" y="1485"/>
                    </a:lnTo>
                    <a:lnTo>
                      <a:pt x="52824" y="6107"/>
                    </a:lnTo>
                    <a:lnTo>
                      <a:pt x="57186" y="1485"/>
                    </a:lnTo>
                    <a:lnTo>
                      <a:pt x="61548" y="6107"/>
                    </a:lnTo>
                    <a:lnTo>
                      <a:pt x="65909" y="1485"/>
                    </a:lnTo>
                    <a:lnTo>
                      <a:pt x="70289" y="6107"/>
                    </a:lnTo>
                    <a:lnTo>
                      <a:pt x="74651" y="1485"/>
                    </a:lnTo>
                    <a:lnTo>
                      <a:pt x="78623" y="5699"/>
                    </a:lnTo>
                    <a:lnTo>
                      <a:pt x="79347" y="4956"/>
                    </a:lnTo>
                    <a:lnTo>
                      <a:pt x="74651" y="0"/>
                    </a:lnTo>
                    <a:lnTo>
                      <a:pt x="70289" y="4622"/>
                    </a:lnTo>
                    <a:lnTo>
                      <a:pt x="65909" y="0"/>
                    </a:lnTo>
                    <a:lnTo>
                      <a:pt x="61548" y="4622"/>
                    </a:lnTo>
                    <a:lnTo>
                      <a:pt x="57186" y="0"/>
                    </a:lnTo>
                    <a:lnTo>
                      <a:pt x="52824" y="4622"/>
                    </a:lnTo>
                    <a:lnTo>
                      <a:pt x="48444" y="0"/>
                    </a:lnTo>
                    <a:lnTo>
                      <a:pt x="44082" y="4622"/>
                    </a:lnTo>
                    <a:lnTo>
                      <a:pt x="39720" y="0"/>
                    </a:lnTo>
                    <a:lnTo>
                      <a:pt x="35340" y="4622"/>
                    </a:lnTo>
                    <a:lnTo>
                      <a:pt x="30978" y="0"/>
                    </a:lnTo>
                    <a:lnTo>
                      <a:pt x="26617" y="4622"/>
                    </a:lnTo>
                    <a:lnTo>
                      <a:pt x="22236" y="0"/>
                    </a:lnTo>
                    <a:lnTo>
                      <a:pt x="17875" y="4622"/>
                    </a:lnTo>
                    <a:lnTo>
                      <a:pt x="13494" y="0"/>
                    </a:lnTo>
                    <a:lnTo>
                      <a:pt x="9133" y="4622"/>
                    </a:lnTo>
                    <a:lnTo>
                      <a:pt x="4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5400000">
                <a:off x="8230082" y="1453832"/>
                <a:ext cx="761958" cy="380984"/>
              </a:xfrm>
              <a:custGeom>
                <a:rect b="b" l="l" r="r" t="t"/>
                <a:pathLst>
                  <a:path extrusionOk="0" h="7722" w="15443">
                    <a:moveTo>
                      <a:pt x="7721" y="1"/>
                    </a:moveTo>
                    <a:cubicBezTo>
                      <a:pt x="3453" y="1"/>
                      <a:pt x="0" y="3453"/>
                      <a:pt x="0" y="7722"/>
                    </a:cubicBezTo>
                    <a:lnTo>
                      <a:pt x="15443" y="7722"/>
                    </a:lnTo>
                    <a:cubicBezTo>
                      <a:pt x="15443" y="3453"/>
                      <a:pt x="11972" y="1"/>
                      <a:pt x="7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5400000">
                <a:off x="8274489" y="1497346"/>
                <a:ext cx="585222" cy="293065"/>
              </a:xfrm>
              <a:custGeom>
                <a:rect b="b" l="l" r="r" t="t"/>
                <a:pathLst>
                  <a:path extrusionOk="0" h="5940" w="11861">
                    <a:moveTo>
                      <a:pt x="5939" y="1"/>
                    </a:moveTo>
                    <a:cubicBezTo>
                      <a:pt x="2654" y="1"/>
                      <a:pt x="0" y="2655"/>
                      <a:pt x="0" y="5940"/>
                    </a:cubicBezTo>
                    <a:lnTo>
                      <a:pt x="11860" y="5940"/>
                    </a:lnTo>
                    <a:cubicBezTo>
                      <a:pt x="11860" y="2655"/>
                      <a:pt x="9206" y="1"/>
                      <a:pt x="59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5400000">
                <a:off x="8572541" y="2056409"/>
                <a:ext cx="761958" cy="380984"/>
              </a:xfrm>
              <a:custGeom>
                <a:rect b="b" l="l" r="r" t="t"/>
                <a:pathLst>
                  <a:path extrusionOk="0" h="7722" w="15443">
                    <a:moveTo>
                      <a:pt x="0" y="0"/>
                    </a:moveTo>
                    <a:cubicBezTo>
                      <a:pt x="0" y="4250"/>
                      <a:pt x="3452" y="7721"/>
                      <a:pt x="7721" y="7721"/>
                    </a:cubicBezTo>
                    <a:cubicBezTo>
                      <a:pt x="11972" y="7721"/>
                      <a:pt x="15442" y="4250"/>
                      <a:pt x="15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5400000">
                <a:off x="8705313" y="2100367"/>
                <a:ext cx="585271" cy="292127"/>
              </a:xfrm>
              <a:custGeom>
                <a:rect b="b" l="l" r="r" t="t"/>
                <a:pathLst>
                  <a:path extrusionOk="0" h="5921" w="11862">
                    <a:moveTo>
                      <a:pt x="1" y="0"/>
                    </a:moveTo>
                    <a:cubicBezTo>
                      <a:pt x="1" y="3267"/>
                      <a:pt x="2655" y="5921"/>
                      <a:pt x="5940" y="5921"/>
                    </a:cubicBezTo>
                    <a:cubicBezTo>
                      <a:pt x="9207" y="5921"/>
                      <a:pt x="11861" y="3267"/>
                      <a:pt x="11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5400000">
                <a:off x="8230058" y="2658961"/>
                <a:ext cx="762007" cy="380984"/>
              </a:xfrm>
              <a:custGeom>
                <a:rect b="b" l="l" r="r" t="t"/>
                <a:pathLst>
                  <a:path extrusionOk="0" h="7722" w="15444">
                    <a:moveTo>
                      <a:pt x="7722" y="1"/>
                    </a:moveTo>
                    <a:cubicBezTo>
                      <a:pt x="3453" y="1"/>
                      <a:pt x="1" y="3453"/>
                      <a:pt x="1" y="7722"/>
                    </a:cubicBezTo>
                    <a:lnTo>
                      <a:pt x="15443" y="7722"/>
                    </a:lnTo>
                    <a:cubicBezTo>
                      <a:pt x="15443" y="3453"/>
                      <a:pt x="11972" y="1"/>
                      <a:pt x="7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5400000">
                <a:off x="8274020" y="2702919"/>
                <a:ext cx="586159" cy="293065"/>
              </a:xfrm>
              <a:custGeom>
                <a:rect b="b" l="l" r="r" t="t"/>
                <a:pathLst>
                  <a:path extrusionOk="0" h="5940" w="11880">
                    <a:moveTo>
                      <a:pt x="5940" y="1"/>
                    </a:moveTo>
                    <a:cubicBezTo>
                      <a:pt x="2655" y="1"/>
                      <a:pt x="1" y="2655"/>
                      <a:pt x="1" y="5940"/>
                    </a:cubicBezTo>
                    <a:lnTo>
                      <a:pt x="11879" y="5940"/>
                    </a:lnTo>
                    <a:cubicBezTo>
                      <a:pt x="11879" y="2655"/>
                      <a:pt x="9207" y="1"/>
                      <a:pt x="5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rot="5400000">
                <a:off x="8572541" y="3261514"/>
                <a:ext cx="761958" cy="380984"/>
              </a:xfrm>
              <a:custGeom>
                <a:rect b="b" l="l" r="r" t="t"/>
                <a:pathLst>
                  <a:path extrusionOk="0" h="7722" w="15443">
                    <a:moveTo>
                      <a:pt x="1" y="0"/>
                    </a:moveTo>
                    <a:cubicBezTo>
                      <a:pt x="1" y="4250"/>
                      <a:pt x="3453" y="7721"/>
                      <a:pt x="7722" y="7721"/>
                    </a:cubicBezTo>
                    <a:cubicBezTo>
                      <a:pt x="11972" y="7721"/>
                      <a:pt x="15443" y="4250"/>
                      <a:pt x="15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5400000">
                <a:off x="8705338" y="3305496"/>
                <a:ext cx="585222" cy="292127"/>
              </a:xfrm>
              <a:custGeom>
                <a:rect b="b" l="l" r="r" t="t"/>
                <a:pathLst>
                  <a:path extrusionOk="0" h="5921" w="11861">
                    <a:moveTo>
                      <a:pt x="0" y="0"/>
                    </a:moveTo>
                    <a:cubicBezTo>
                      <a:pt x="0" y="3267"/>
                      <a:pt x="2655" y="5921"/>
                      <a:pt x="5940" y="5921"/>
                    </a:cubicBezTo>
                    <a:cubicBezTo>
                      <a:pt x="9206" y="5921"/>
                      <a:pt x="11861" y="3267"/>
                      <a:pt x="11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5400000">
                <a:off x="8230526" y="3863647"/>
                <a:ext cx="761958" cy="381872"/>
              </a:xfrm>
              <a:custGeom>
                <a:rect b="b" l="l" r="r" t="t"/>
                <a:pathLst>
                  <a:path extrusionOk="0" h="7740" w="15443">
                    <a:moveTo>
                      <a:pt x="7722" y="0"/>
                    </a:moveTo>
                    <a:cubicBezTo>
                      <a:pt x="3453" y="0"/>
                      <a:pt x="0" y="3471"/>
                      <a:pt x="0" y="7740"/>
                    </a:cubicBezTo>
                    <a:lnTo>
                      <a:pt x="15443" y="7740"/>
                    </a:lnTo>
                    <a:cubicBezTo>
                      <a:pt x="15443" y="3471"/>
                      <a:pt x="11991" y="0"/>
                      <a:pt x="7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rot="5400000">
                <a:off x="8274489" y="3907605"/>
                <a:ext cx="585222" cy="293065"/>
              </a:xfrm>
              <a:custGeom>
                <a:rect b="b" l="l" r="r" t="t"/>
                <a:pathLst>
                  <a:path extrusionOk="0" h="5940" w="11861">
                    <a:moveTo>
                      <a:pt x="5940" y="1"/>
                    </a:moveTo>
                    <a:cubicBezTo>
                      <a:pt x="2654" y="1"/>
                      <a:pt x="0" y="2655"/>
                      <a:pt x="0" y="5940"/>
                    </a:cubicBezTo>
                    <a:lnTo>
                      <a:pt x="11860" y="5940"/>
                    </a:lnTo>
                    <a:cubicBezTo>
                      <a:pt x="11860" y="2655"/>
                      <a:pt x="9206" y="1"/>
                      <a:pt x="5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rot="5400000">
                <a:off x="8572541" y="4465730"/>
                <a:ext cx="761958" cy="380984"/>
              </a:xfrm>
              <a:custGeom>
                <a:rect b="b" l="l" r="r" t="t"/>
                <a:pathLst>
                  <a:path extrusionOk="0" h="7722" w="15443">
                    <a:moveTo>
                      <a:pt x="1" y="0"/>
                    </a:moveTo>
                    <a:cubicBezTo>
                      <a:pt x="1" y="4250"/>
                      <a:pt x="3453" y="7721"/>
                      <a:pt x="7722" y="7721"/>
                    </a:cubicBezTo>
                    <a:cubicBezTo>
                      <a:pt x="11991" y="7721"/>
                      <a:pt x="15443" y="4250"/>
                      <a:pt x="15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rot="5400000">
                <a:off x="8705338" y="4510650"/>
                <a:ext cx="585222" cy="292127"/>
              </a:xfrm>
              <a:custGeom>
                <a:rect b="b" l="l" r="r" t="t"/>
                <a:pathLst>
                  <a:path extrusionOk="0" h="5921" w="11861">
                    <a:moveTo>
                      <a:pt x="0" y="0"/>
                    </a:moveTo>
                    <a:cubicBezTo>
                      <a:pt x="0" y="3267"/>
                      <a:pt x="2654" y="5921"/>
                      <a:pt x="5921" y="5921"/>
                    </a:cubicBezTo>
                    <a:cubicBezTo>
                      <a:pt x="9206" y="5921"/>
                      <a:pt x="11860" y="3267"/>
                      <a:pt x="11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3"/>
            <p:cNvGrpSpPr/>
            <p:nvPr/>
          </p:nvGrpSpPr>
          <p:grpSpPr>
            <a:xfrm>
              <a:off x="-303" y="0"/>
              <a:ext cx="1386246" cy="5143565"/>
              <a:chOff x="-725" y="-2"/>
              <a:chExt cx="1496057" cy="3331756"/>
            </a:xfrm>
          </p:grpSpPr>
          <p:grpSp>
            <p:nvGrpSpPr>
              <p:cNvPr id="195" name="Google Shape;195;p3"/>
              <p:cNvGrpSpPr/>
              <p:nvPr/>
            </p:nvGrpSpPr>
            <p:grpSpPr>
              <a:xfrm>
                <a:off x="-113" y="1559823"/>
                <a:ext cx="1495445" cy="779920"/>
                <a:chOff x="0" y="-10"/>
                <a:chExt cx="1772064" cy="924185"/>
              </a:xfrm>
            </p:grpSpPr>
            <p:sp>
              <p:nvSpPr>
                <p:cNvPr id="196" name="Google Shape;196;p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
              <p:cNvGrpSpPr/>
              <p:nvPr/>
            </p:nvGrpSpPr>
            <p:grpSpPr>
              <a:xfrm>
                <a:off x="-113" y="2339735"/>
                <a:ext cx="1495445" cy="779920"/>
                <a:chOff x="0" y="-10"/>
                <a:chExt cx="1772064" cy="924185"/>
              </a:xfrm>
            </p:grpSpPr>
            <p:sp>
              <p:nvSpPr>
                <p:cNvPr id="205" name="Google Shape;205;p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3"/>
              <p:cNvSpPr/>
              <p:nvPr/>
            </p:nvSpPr>
            <p:spPr>
              <a:xfrm>
                <a:off x="-725" y="3119655"/>
                <a:ext cx="1495500" cy="2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4" name="Google Shape;214;p3"/>
              <p:cNvSpPr/>
              <p:nvPr/>
            </p:nvSpPr>
            <p:spPr>
              <a:xfrm>
                <a:off x="45965"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5" name="Google Shape;215;p3"/>
              <p:cNvSpPr/>
              <p:nvPr/>
            </p:nvSpPr>
            <p:spPr>
              <a:xfrm>
                <a:off x="193688"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6" name="Google Shape;216;p3"/>
              <p:cNvSpPr/>
              <p:nvPr/>
            </p:nvSpPr>
            <p:spPr>
              <a:xfrm>
                <a:off x="341412"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7" name="Google Shape;217;p3"/>
              <p:cNvSpPr/>
              <p:nvPr/>
            </p:nvSpPr>
            <p:spPr>
              <a:xfrm>
                <a:off x="489136"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8" name="Google Shape;218;p3"/>
              <p:cNvSpPr/>
              <p:nvPr/>
            </p:nvSpPr>
            <p:spPr>
              <a:xfrm>
                <a:off x="636860"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9" name="Google Shape;219;p3"/>
              <p:cNvSpPr/>
              <p:nvPr/>
            </p:nvSpPr>
            <p:spPr>
              <a:xfrm>
                <a:off x="784584"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0" name="Google Shape;220;p3"/>
              <p:cNvSpPr/>
              <p:nvPr/>
            </p:nvSpPr>
            <p:spPr>
              <a:xfrm>
                <a:off x="932308"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1" name="Google Shape;221;p3"/>
              <p:cNvSpPr/>
              <p:nvPr/>
            </p:nvSpPr>
            <p:spPr>
              <a:xfrm>
                <a:off x="1080032"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2" name="Google Shape;222;p3"/>
              <p:cNvSpPr/>
              <p:nvPr/>
            </p:nvSpPr>
            <p:spPr>
              <a:xfrm>
                <a:off x="1227756"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3" name="Google Shape;223;p3"/>
              <p:cNvSpPr/>
              <p:nvPr/>
            </p:nvSpPr>
            <p:spPr>
              <a:xfrm>
                <a:off x="1375480" y="3202906"/>
                <a:ext cx="72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224" name="Google Shape;224;p3"/>
              <p:cNvGrpSpPr/>
              <p:nvPr/>
            </p:nvGrpSpPr>
            <p:grpSpPr>
              <a:xfrm>
                <a:off x="-113" y="-2"/>
                <a:ext cx="1495445" cy="779920"/>
                <a:chOff x="0" y="-10"/>
                <a:chExt cx="1772064" cy="924185"/>
              </a:xfrm>
            </p:grpSpPr>
            <p:sp>
              <p:nvSpPr>
                <p:cNvPr id="225" name="Google Shape;225;p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
              <p:cNvGrpSpPr/>
              <p:nvPr/>
            </p:nvGrpSpPr>
            <p:grpSpPr>
              <a:xfrm>
                <a:off x="-113" y="779910"/>
                <a:ext cx="1495445" cy="779920"/>
                <a:chOff x="0" y="-10"/>
                <a:chExt cx="1772064" cy="924185"/>
              </a:xfrm>
            </p:grpSpPr>
            <p:sp>
              <p:nvSpPr>
                <p:cNvPr id="234" name="Google Shape;234;p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93" name="Shape 993"/>
        <p:cNvGrpSpPr/>
        <p:nvPr/>
      </p:nvGrpSpPr>
      <p:grpSpPr>
        <a:xfrm>
          <a:off x="0" y="0"/>
          <a:ext cx="0" cy="0"/>
          <a:chOff x="0" y="0"/>
          <a:chExt cx="0" cy="0"/>
        </a:xfrm>
      </p:grpSpPr>
      <p:pic>
        <p:nvPicPr>
          <p:cNvPr id="994" name="Google Shape;994;p21"/>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995" name="Google Shape;99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6" name="Google Shape;996;p21"/>
          <p:cNvSpPr txBox="1"/>
          <p:nvPr>
            <p:ph idx="1" type="subTitle"/>
          </p:nvPr>
        </p:nvSpPr>
        <p:spPr>
          <a:xfrm>
            <a:off x="719875" y="1989523"/>
            <a:ext cx="24591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7" name="Google Shape;997;p21"/>
          <p:cNvSpPr txBox="1"/>
          <p:nvPr>
            <p:ph idx="2" type="subTitle"/>
          </p:nvPr>
        </p:nvSpPr>
        <p:spPr>
          <a:xfrm>
            <a:off x="3342225" y="1989523"/>
            <a:ext cx="24591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8" name="Google Shape;998;p21"/>
          <p:cNvSpPr txBox="1"/>
          <p:nvPr>
            <p:ph idx="3" type="subTitle"/>
          </p:nvPr>
        </p:nvSpPr>
        <p:spPr>
          <a:xfrm>
            <a:off x="5964424" y="1989523"/>
            <a:ext cx="24597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9" name="Google Shape;999;p21"/>
          <p:cNvSpPr txBox="1"/>
          <p:nvPr>
            <p:ph idx="4" type="subTitle"/>
          </p:nvPr>
        </p:nvSpPr>
        <p:spPr>
          <a:xfrm>
            <a:off x="719875" y="3708500"/>
            <a:ext cx="24591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0" name="Google Shape;1000;p21"/>
          <p:cNvSpPr txBox="1"/>
          <p:nvPr>
            <p:ph idx="5" type="subTitle"/>
          </p:nvPr>
        </p:nvSpPr>
        <p:spPr>
          <a:xfrm>
            <a:off x="3342225" y="3708500"/>
            <a:ext cx="24591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1" name="Google Shape;1001;p21"/>
          <p:cNvSpPr txBox="1"/>
          <p:nvPr>
            <p:ph idx="6" type="subTitle"/>
          </p:nvPr>
        </p:nvSpPr>
        <p:spPr>
          <a:xfrm>
            <a:off x="5964424" y="3708500"/>
            <a:ext cx="2459700" cy="900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2" name="Google Shape;1002;p21"/>
          <p:cNvSpPr txBox="1"/>
          <p:nvPr>
            <p:ph idx="7" type="subTitle"/>
          </p:nvPr>
        </p:nvSpPr>
        <p:spPr>
          <a:xfrm>
            <a:off x="719875" y="1605200"/>
            <a:ext cx="24591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1003" name="Google Shape;1003;p21"/>
          <p:cNvSpPr txBox="1"/>
          <p:nvPr>
            <p:ph idx="8" type="subTitle"/>
          </p:nvPr>
        </p:nvSpPr>
        <p:spPr>
          <a:xfrm>
            <a:off x="3342225" y="1605200"/>
            <a:ext cx="24591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1004" name="Google Shape;1004;p21"/>
          <p:cNvSpPr txBox="1"/>
          <p:nvPr>
            <p:ph idx="9" type="subTitle"/>
          </p:nvPr>
        </p:nvSpPr>
        <p:spPr>
          <a:xfrm>
            <a:off x="5964424" y="1605200"/>
            <a:ext cx="24597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1005" name="Google Shape;1005;p21"/>
          <p:cNvSpPr txBox="1"/>
          <p:nvPr>
            <p:ph idx="13" type="subTitle"/>
          </p:nvPr>
        </p:nvSpPr>
        <p:spPr>
          <a:xfrm>
            <a:off x="719875" y="3319725"/>
            <a:ext cx="24591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1006" name="Google Shape;1006;p21"/>
          <p:cNvSpPr txBox="1"/>
          <p:nvPr>
            <p:ph idx="14" type="subTitle"/>
          </p:nvPr>
        </p:nvSpPr>
        <p:spPr>
          <a:xfrm>
            <a:off x="3342225" y="3319725"/>
            <a:ext cx="24591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1007" name="Google Shape;1007;p21"/>
          <p:cNvSpPr txBox="1"/>
          <p:nvPr>
            <p:ph idx="15" type="subTitle"/>
          </p:nvPr>
        </p:nvSpPr>
        <p:spPr>
          <a:xfrm>
            <a:off x="5964724" y="3319725"/>
            <a:ext cx="2459100" cy="47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grpSp>
        <p:nvGrpSpPr>
          <p:cNvPr id="1008" name="Google Shape;1008;p21"/>
          <p:cNvGrpSpPr/>
          <p:nvPr/>
        </p:nvGrpSpPr>
        <p:grpSpPr>
          <a:xfrm>
            <a:off x="0" y="4697181"/>
            <a:ext cx="5490046" cy="446144"/>
            <a:chOff x="0" y="4697181"/>
            <a:chExt cx="5490046" cy="446144"/>
          </a:xfrm>
        </p:grpSpPr>
        <p:sp>
          <p:nvSpPr>
            <p:cNvPr id="1009" name="Google Shape;1009;p21"/>
            <p:cNvSpPr/>
            <p:nvPr/>
          </p:nvSpPr>
          <p:spPr>
            <a:xfrm>
              <a:off x="0" y="4697181"/>
              <a:ext cx="711763" cy="89280"/>
            </a:xfrm>
            <a:custGeom>
              <a:rect b="b" l="l" r="r" t="t"/>
              <a:pathLst>
                <a:path extrusionOk="0" h="1616" w="12882">
                  <a:moveTo>
                    <a:pt x="0" y="0"/>
                  </a:moveTo>
                  <a:lnTo>
                    <a:pt x="0" y="1615"/>
                  </a:lnTo>
                  <a:lnTo>
                    <a:pt x="12881" y="1615"/>
                  </a:lnTo>
                  <a:lnTo>
                    <a:pt x="128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0" y="4875580"/>
              <a:ext cx="711763" cy="89280"/>
            </a:xfrm>
            <a:custGeom>
              <a:rect b="b" l="l" r="r" t="t"/>
              <a:pathLst>
                <a:path extrusionOk="0" h="1616" w="12882">
                  <a:moveTo>
                    <a:pt x="0" y="1"/>
                  </a:moveTo>
                  <a:lnTo>
                    <a:pt x="0" y="1616"/>
                  </a:lnTo>
                  <a:lnTo>
                    <a:pt x="12881" y="1616"/>
                  </a:lnTo>
                  <a:lnTo>
                    <a:pt x="12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0" y="5054034"/>
              <a:ext cx="711763" cy="89280"/>
            </a:xfrm>
            <a:custGeom>
              <a:rect b="b" l="l" r="r" t="t"/>
              <a:pathLst>
                <a:path extrusionOk="0" h="1616" w="12882">
                  <a:moveTo>
                    <a:pt x="0" y="0"/>
                  </a:moveTo>
                  <a:lnTo>
                    <a:pt x="0" y="1615"/>
                  </a:lnTo>
                  <a:lnTo>
                    <a:pt x="12881" y="1615"/>
                  </a:lnTo>
                  <a:lnTo>
                    <a:pt x="12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2136202" y="4875580"/>
              <a:ext cx="712813" cy="89280"/>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2136202" y="5054034"/>
              <a:ext cx="712813" cy="8928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711736" y="4786408"/>
              <a:ext cx="1425515"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711736" y="4964807"/>
              <a:ext cx="1425515" cy="89280"/>
            </a:xfrm>
            <a:custGeom>
              <a:rect b="b" l="l" r="r" t="t"/>
              <a:pathLst>
                <a:path extrusionOk="0" h="1616" w="25800">
                  <a:moveTo>
                    <a:pt x="0" y="1"/>
                  </a:moveTo>
                  <a:lnTo>
                    <a:pt x="0" y="1615"/>
                  </a:lnTo>
                  <a:lnTo>
                    <a:pt x="25799" y="1615"/>
                  </a:lnTo>
                  <a:lnTo>
                    <a:pt x="257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2848987" y="4964807"/>
              <a:ext cx="1424465" cy="89280"/>
            </a:xfrm>
            <a:custGeom>
              <a:rect b="b" l="l" r="r" t="t"/>
              <a:pathLst>
                <a:path extrusionOk="0" h="1616" w="25781">
                  <a:moveTo>
                    <a:pt x="0" y="1"/>
                  </a:moveTo>
                  <a:lnTo>
                    <a:pt x="0" y="1615"/>
                  </a:lnTo>
                  <a:lnTo>
                    <a:pt x="25781" y="1615"/>
                  </a:lnTo>
                  <a:lnTo>
                    <a:pt x="257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4273454" y="4875575"/>
              <a:ext cx="412929" cy="89276"/>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4273449" y="5054025"/>
              <a:ext cx="1216597" cy="8930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19" name="Shape 1019"/>
        <p:cNvGrpSpPr/>
        <p:nvPr/>
      </p:nvGrpSpPr>
      <p:grpSpPr>
        <a:xfrm>
          <a:off x="0" y="0"/>
          <a:ext cx="0" cy="0"/>
          <a:chOff x="0" y="0"/>
          <a:chExt cx="0" cy="0"/>
        </a:xfrm>
      </p:grpSpPr>
      <p:pic>
        <p:nvPicPr>
          <p:cNvPr id="1020" name="Google Shape;1020;p22"/>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1021" name="Google Shape;1021;p22"/>
          <p:cNvSpPr txBox="1"/>
          <p:nvPr>
            <p:ph hasCustomPrompt="1" type="title"/>
          </p:nvPr>
        </p:nvSpPr>
        <p:spPr>
          <a:xfrm>
            <a:off x="1672823" y="615200"/>
            <a:ext cx="5798400" cy="72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22" name="Google Shape;1022;p22"/>
          <p:cNvSpPr txBox="1"/>
          <p:nvPr>
            <p:ph idx="1" type="subTitle"/>
          </p:nvPr>
        </p:nvSpPr>
        <p:spPr>
          <a:xfrm>
            <a:off x="1672823" y="1393200"/>
            <a:ext cx="57984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3" name="Google Shape;1023;p22"/>
          <p:cNvSpPr txBox="1"/>
          <p:nvPr>
            <p:ph hasCustomPrompt="1" idx="2" type="title"/>
          </p:nvPr>
        </p:nvSpPr>
        <p:spPr>
          <a:xfrm>
            <a:off x="1672775" y="1987900"/>
            <a:ext cx="5798400" cy="72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24" name="Google Shape;1024;p22"/>
          <p:cNvSpPr txBox="1"/>
          <p:nvPr>
            <p:ph idx="3" type="subTitle"/>
          </p:nvPr>
        </p:nvSpPr>
        <p:spPr>
          <a:xfrm>
            <a:off x="1672775" y="2765900"/>
            <a:ext cx="57984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5" name="Google Shape;1025;p22"/>
          <p:cNvSpPr txBox="1"/>
          <p:nvPr>
            <p:ph hasCustomPrompt="1" idx="4" type="title"/>
          </p:nvPr>
        </p:nvSpPr>
        <p:spPr>
          <a:xfrm>
            <a:off x="1672823" y="3360600"/>
            <a:ext cx="5798400" cy="72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26" name="Google Shape;1026;p22"/>
          <p:cNvSpPr txBox="1"/>
          <p:nvPr>
            <p:ph idx="5" type="subTitle"/>
          </p:nvPr>
        </p:nvSpPr>
        <p:spPr>
          <a:xfrm>
            <a:off x="1672823" y="4138600"/>
            <a:ext cx="57984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27" name="Google Shape;1027;p22"/>
          <p:cNvGrpSpPr/>
          <p:nvPr/>
        </p:nvGrpSpPr>
        <p:grpSpPr>
          <a:xfrm>
            <a:off x="109450" y="-26375"/>
            <a:ext cx="9039340" cy="5196193"/>
            <a:chOff x="109450" y="-26375"/>
            <a:chExt cx="9039340" cy="5196193"/>
          </a:xfrm>
        </p:grpSpPr>
        <p:grpSp>
          <p:nvGrpSpPr>
            <p:cNvPr id="1028" name="Google Shape;1028;p22"/>
            <p:cNvGrpSpPr/>
            <p:nvPr/>
          </p:nvGrpSpPr>
          <p:grpSpPr>
            <a:xfrm>
              <a:off x="109450" y="0"/>
              <a:ext cx="605651" cy="5143527"/>
              <a:chOff x="109450" y="0"/>
              <a:chExt cx="605651" cy="5143527"/>
            </a:xfrm>
          </p:grpSpPr>
          <p:sp>
            <p:nvSpPr>
              <p:cNvPr id="1029" name="Google Shape;1029;p22"/>
              <p:cNvSpPr/>
              <p:nvPr/>
            </p:nvSpPr>
            <p:spPr>
              <a:xfrm rot="5400000">
                <a:off x="204002" y="262306"/>
                <a:ext cx="613892" cy="89280"/>
              </a:xfrm>
              <a:custGeom>
                <a:rect b="b" l="l" r="r" t="t"/>
                <a:pathLst>
                  <a:path extrusionOk="0" h="1616" w="12882">
                    <a:moveTo>
                      <a:pt x="0" y="0"/>
                    </a:moveTo>
                    <a:lnTo>
                      <a:pt x="0" y="1615"/>
                    </a:lnTo>
                    <a:lnTo>
                      <a:pt x="12881" y="1615"/>
                    </a:lnTo>
                    <a:lnTo>
                      <a:pt x="128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rot="5400000">
                <a:off x="25604" y="262306"/>
                <a:ext cx="613892" cy="89280"/>
              </a:xfrm>
              <a:custGeom>
                <a:rect b="b" l="l" r="r" t="t"/>
                <a:pathLst>
                  <a:path extrusionOk="0" h="1616" w="12882">
                    <a:moveTo>
                      <a:pt x="0" y="1"/>
                    </a:moveTo>
                    <a:lnTo>
                      <a:pt x="0" y="1616"/>
                    </a:lnTo>
                    <a:lnTo>
                      <a:pt x="12881" y="1616"/>
                    </a:lnTo>
                    <a:lnTo>
                      <a:pt x="12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rot="5400000">
                <a:off x="-152850" y="262306"/>
                <a:ext cx="613892" cy="89280"/>
              </a:xfrm>
              <a:custGeom>
                <a:rect b="b" l="l" r="r" t="t"/>
                <a:pathLst>
                  <a:path extrusionOk="0" h="1616" w="12882">
                    <a:moveTo>
                      <a:pt x="0" y="0"/>
                    </a:moveTo>
                    <a:lnTo>
                      <a:pt x="0" y="1615"/>
                    </a:lnTo>
                    <a:lnTo>
                      <a:pt x="12881" y="1615"/>
                    </a:lnTo>
                    <a:lnTo>
                      <a:pt x="12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rot="5400000">
                <a:off x="25151" y="2105233"/>
                <a:ext cx="614797" cy="89280"/>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rot="5400000">
                <a:off x="-153303" y="2105233"/>
                <a:ext cx="614797" cy="8928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rot="5400000">
                <a:off x="-193001" y="1184009"/>
                <a:ext cx="1229499"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rot="5400000">
                <a:off x="-371427" y="1183982"/>
                <a:ext cx="1229499" cy="89280"/>
              </a:xfrm>
              <a:custGeom>
                <a:rect b="b" l="l" r="r" t="t"/>
                <a:pathLst>
                  <a:path extrusionOk="0" h="1616" w="25800">
                    <a:moveTo>
                      <a:pt x="0" y="1"/>
                    </a:moveTo>
                    <a:lnTo>
                      <a:pt x="0" y="1615"/>
                    </a:lnTo>
                    <a:lnTo>
                      <a:pt x="25799" y="1615"/>
                    </a:lnTo>
                    <a:lnTo>
                      <a:pt x="257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rot="5400000">
                <a:off x="-370974" y="3026908"/>
                <a:ext cx="1228594" cy="89280"/>
              </a:xfrm>
              <a:custGeom>
                <a:rect b="b" l="l" r="r" t="t"/>
                <a:pathLst>
                  <a:path extrusionOk="0" h="1616" w="25781">
                    <a:moveTo>
                      <a:pt x="0" y="1"/>
                    </a:moveTo>
                    <a:lnTo>
                      <a:pt x="0" y="1615"/>
                    </a:lnTo>
                    <a:lnTo>
                      <a:pt x="25781" y="1615"/>
                    </a:lnTo>
                    <a:lnTo>
                      <a:pt x="257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rot="5400000">
                <a:off x="-133470" y="4107238"/>
                <a:ext cx="932065" cy="89276"/>
              </a:xfrm>
              <a:custGeom>
                <a:rect b="b" l="l" r="r" t="t"/>
                <a:pathLst>
                  <a:path extrusionOk="0" h="1616" w="12901">
                    <a:moveTo>
                      <a:pt x="1" y="1"/>
                    </a:moveTo>
                    <a:lnTo>
                      <a:pt x="1" y="1616"/>
                    </a:lnTo>
                    <a:lnTo>
                      <a:pt x="12900" y="1616"/>
                    </a:lnTo>
                    <a:lnTo>
                      <a:pt x="12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rot="5400000">
                <a:off x="-73619" y="3868919"/>
                <a:ext cx="455438" cy="89300"/>
              </a:xfrm>
              <a:custGeom>
                <a:rect b="b" l="l" r="r" t="t"/>
                <a:pathLst>
                  <a:path extrusionOk="0" h="1616" w="12901">
                    <a:moveTo>
                      <a:pt x="1" y="0"/>
                    </a:moveTo>
                    <a:lnTo>
                      <a:pt x="1" y="1615"/>
                    </a:lnTo>
                    <a:lnTo>
                      <a:pt x="12900" y="1615"/>
                    </a:lnTo>
                    <a:lnTo>
                      <a:pt x="129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rot="5400000">
                <a:off x="-193001" y="3026934"/>
                <a:ext cx="1229499"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rot="5400000">
                <a:off x="155611" y="4832787"/>
                <a:ext cx="532254" cy="89225"/>
              </a:xfrm>
              <a:custGeom>
                <a:rect b="b" l="l" r="r" t="t"/>
                <a:pathLst>
                  <a:path extrusionOk="0" h="1615" w="25800">
                    <a:moveTo>
                      <a:pt x="0" y="0"/>
                    </a:moveTo>
                    <a:lnTo>
                      <a:pt x="0" y="1615"/>
                    </a:lnTo>
                    <a:lnTo>
                      <a:pt x="25799" y="1615"/>
                    </a:lnTo>
                    <a:lnTo>
                      <a:pt x="25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flipH="1">
                <a:off x="687501" y="114"/>
                <a:ext cx="27600" cy="513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42" name="Google Shape;1042;p22"/>
              <p:cNvSpPr/>
              <p:nvPr/>
            </p:nvSpPr>
            <p:spPr>
              <a:xfrm flipH="1">
                <a:off x="636851" y="114"/>
                <a:ext cx="27600" cy="513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1043" name="Google Shape;1043;p22"/>
            <p:cNvGrpSpPr/>
            <p:nvPr/>
          </p:nvGrpSpPr>
          <p:grpSpPr>
            <a:xfrm>
              <a:off x="8207675" y="-26375"/>
              <a:ext cx="941115" cy="5196193"/>
              <a:chOff x="8207675" y="-26375"/>
              <a:chExt cx="941115" cy="5196193"/>
            </a:xfrm>
          </p:grpSpPr>
          <p:sp>
            <p:nvSpPr>
              <p:cNvPr id="1044" name="Google Shape;1044;p22"/>
              <p:cNvSpPr/>
              <p:nvPr/>
            </p:nvSpPr>
            <p:spPr>
              <a:xfrm flipH="1" rot="-5400000">
                <a:off x="5727690" y="2468162"/>
                <a:ext cx="5173158" cy="213188"/>
              </a:xfrm>
              <a:custGeom>
                <a:rect b="b" l="l" r="r" t="t"/>
                <a:pathLst>
                  <a:path extrusionOk="0" h="3267" w="79273">
                    <a:moveTo>
                      <a:pt x="1" y="0"/>
                    </a:moveTo>
                    <a:lnTo>
                      <a:pt x="1" y="3267"/>
                    </a:lnTo>
                    <a:lnTo>
                      <a:pt x="79272" y="3267"/>
                    </a:lnTo>
                    <a:lnTo>
                      <a:pt x="792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flipH="1" rot="-5400000">
                <a:off x="8250057" y="-11853"/>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flipH="1" rot="-5400000">
                <a:off x="8250057" y="179544"/>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flipH="1" rot="-5400000">
                <a:off x="8250025" y="370909"/>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flipH="1" rot="-5400000">
                <a:off x="8250644" y="561686"/>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flipH="1" rot="-5400000">
                <a:off x="8250644" y="753018"/>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flipH="1" rot="-5400000">
                <a:off x="8250644" y="944415"/>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flipH="1" rot="-5400000">
                <a:off x="8250057" y="1135160"/>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flipH="1" rot="-5400000">
                <a:off x="8250025" y="1326525"/>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flipH="1" rot="-5400000">
                <a:off x="8250057" y="1517889"/>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flipH="1" rot="-5400000">
                <a:off x="8250025" y="1709254"/>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flipH="1" rot="-5400000">
                <a:off x="8250057" y="1900618"/>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flipH="1" rot="-5400000">
                <a:off x="8250677" y="2091396"/>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flipH="1" rot="-5400000">
                <a:off x="8250644" y="2282760"/>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flipH="1" rot="-5400000">
                <a:off x="8250644" y="2474157"/>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flipH="1" rot="-5400000">
                <a:off x="8250057" y="2664902"/>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flipH="1" rot="-5400000">
                <a:off x="8250025" y="2856267"/>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flipH="1" rot="-5400000">
                <a:off x="8250057" y="304763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flipH="1" rot="-5400000">
                <a:off x="8250025" y="3238996"/>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flipH="1" rot="-5400000">
                <a:off x="8250057" y="3430360"/>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flipH="1" rot="-5400000">
                <a:off x="8250644" y="3621105"/>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flipH="1" rot="-5400000">
                <a:off x="8250644" y="3812502"/>
                <a:ext cx="127252" cy="12848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flipH="1" rot="-5400000">
                <a:off x="8250677" y="4003867"/>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flipH="1" rot="-5400000">
                <a:off x="8250057" y="4194644"/>
                <a:ext cx="128427" cy="12848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flipH="1" rot="-5400000">
                <a:off x="8250025" y="4386009"/>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flipH="1" rot="-5400000">
                <a:off x="8250057" y="4577373"/>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flipH="1" rot="-5400000">
                <a:off x="8250025" y="4768738"/>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flipH="1" rot="-5400000">
                <a:off x="8250644" y="4959515"/>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flipH="1" rot="-5400000">
                <a:off x="6193977" y="2215005"/>
                <a:ext cx="5181641" cy="727985"/>
              </a:xfrm>
              <a:custGeom>
                <a:rect b="b" l="l" r="r" t="t"/>
                <a:pathLst>
                  <a:path extrusionOk="0" h="11156" w="79403">
                    <a:moveTo>
                      <a:pt x="1" y="1"/>
                    </a:moveTo>
                    <a:lnTo>
                      <a:pt x="1" y="11156"/>
                    </a:lnTo>
                    <a:lnTo>
                      <a:pt x="79402" y="11156"/>
                    </a:lnTo>
                    <a:lnTo>
                      <a:pt x="794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flipH="1" rot="-5400000">
                <a:off x="6195677" y="2299902"/>
                <a:ext cx="5181641" cy="529088"/>
              </a:xfrm>
              <a:custGeom>
                <a:rect b="b" l="l" r="r" t="t"/>
                <a:pathLst>
                  <a:path extrusionOk="0" h="8108" w="79403">
                    <a:moveTo>
                      <a:pt x="6831" y="1"/>
                    </a:moveTo>
                    <a:cubicBezTo>
                      <a:pt x="6761" y="1"/>
                      <a:pt x="6692" y="29"/>
                      <a:pt x="6645" y="84"/>
                    </a:cubicBezTo>
                    <a:lnTo>
                      <a:pt x="75" y="7750"/>
                    </a:lnTo>
                    <a:cubicBezTo>
                      <a:pt x="1" y="7843"/>
                      <a:pt x="19" y="7991"/>
                      <a:pt x="112" y="8047"/>
                    </a:cubicBezTo>
                    <a:cubicBezTo>
                      <a:pt x="156" y="8082"/>
                      <a:pt x="212" y="8100"/>
                      <a:pt x="267" y="8100"/>
                    </a:cubicBezTo>
                    <a:cubicBezTo>
                      <a:pt x="329" y="8100"/>
                      <a:pt x="389" y="8077"/>
                      <a:pt x="428" y="8028"/>
                    </a:cubicBezTo>
                    <a:lnTo>
                      <a:pt x="6831" y="548"/>
                    </a:lnTo>
                    <a:lnTo>
                      <a:pt x="13234" y="8028"/>
                    </a:lnTo>
                    <a:cubicBezTo>
                      <a:pt x="13281" y="8075"/>
                      <a:pt x="13346" y="8098"/>
                      <a:pt x="13411" y="8098"/>
                    </a:cubicBezTo>
                    <a:cubicBezTo>
                      <a:pt x="13476" y="8098"/>
                      <a:pt x="13541" y="8075"/>
                      <a:pt x="13587" y="8028"/>
                    </a:cubicBezTo>
                    <a:lnTo>
                      <a:pt x="19990" y="548"/>
                    </a:lnTo>
                    <a:lnTo>
                      <a:pt x="26375" y="8028"/>
                    </a:lnTo>
                    <a:cubicBezTo>
                      <a:pt x="26431" y="8075"/>
                      <a:pt x="26496" y="8098"/>
                      <a:pt x="26559" y="8098"/>
                    </a:cubicBezTo>
                    <a:cubicBezTo>
                      <a:pt x="26621" y="8098"/>
                      <a:pt x="26682" y="8075"/>
                      <a:pt x="26728" y="8028"/>
                    </a:cubicBezTo>
                    <a:lnTo>
                      <a:pt x="33131" y="548"/>
                    </a:lnTo>
                    <a:lnTo>
                      <a:pt x="39535" y="8028"/>
                    </a:lnTo>
                    <a:lnTo>
                      <a:pt x="39553" y="8028"/>
                    </a:lnTo>
                    <a:cubicBezTo>
                      <a:pt x="39553" y="8028"/>
                      <a:pt x="39553" y="8047"/>
                      <a:pt x="39572" y="8047"/>
                    </a:cubicBezTo>
                    <a:lnTo>
                      <a:pt x="39590" y="8047"/>
                    </a:lnTo>
                    <a:cubicBezTo>
                      <a:pt x="39609" y="8065"/>
                      <a:pt x="39609" y="8065"/>
                      <a:pt x="39627" y="8065"/>
                    </a:cubicBezTo>
                    <a:lnTo>
                      <a:pt x="39665" y="8084"/>
                    </a:lnTo>
                    <a:lnTo>
                      <a:pt x="39757" y="8084"/>
                    </a:lnTo>
                    <a:cubicBezTo>
                      <a:pt x="39776" y="8084"/>
                      <a:pt x="39776" y="8084"/>
                      <a:pt x="39794" y="8065"/>
                    </a:cubicBezTo>
                    <a:cubicBezTo>
                      <a:pt x="39813" y="8065"/>
                      <a:pt x="39813" y="8065"/>
                      <a:pt x="39832" y="8047"/>
                    </a:cubicBezTo>
                    <a:lnTo>
                      <a:pt x="39850" y="8047"/>
                    </a:lnTo>
                    <a:lnTo>
                      <a:pt x="39869" y="8028"/>
                    </a:lnTo>
                    <a:lnTo>
                      <a:pt x="39887" y="8028"/>
                    </a:lnTo>
                    <a:lnTo>
                      <a:pt x="46291" y="548"/>
                    </a:lnTo>
                    <a:lnTo>
                      <a:pt x="52675" y="8028"/>
                    </a:lnTo>
                    <a:cubicBezTo>
                      <a:pt x="52722" y="8075"/>
                      <a:pt x="52787" y="8098"/>
                      <a:pt x="52852" y="8098"/>
                    </a:cubicBezTo>
                    <a:cubicBezTo>
                      <a:pt x="52917" y="8098"/>
                      <a:pt x="52982" y="8075"/>
                      <a:pt x="53028" y="8028"/>
                    </a:cubicBezTo>
                    <a:lnTo>
                      <a:pt x="59431" y="548"/>
                    </a:lnTo>
                    <a:lnTo>
                      <a:pt x="65835" y="8028"/>
                    </a:lnTo>
                    <a:cubicBezTo>
                      <a:pt x="65881" y="8075"/>
                      <a:pt x="65942" y="8098"/>
                      <a:pt x="66004" y="8098"/>
                    </a:cubicBezTo>
                    <a:cubicBezTo>
                      <a:pt x="66067" y="8098"/>
                      <a:pt x="66132" y="8075"/>
                      <a:pt x="66187" y="8028"/>
                    </a:cubicBezTo>
                    <a:lnTo>
                      <a:pt x="72572" y="548"/>
                    </a:lnTo>
                    <a:lnTo>
                      <a:pt x="78976" y="8028"/>
                    </a:lnTo>
                    <a:cubicBezTo>
                      <a:pt x="79016" y="8079"/>
                      <a:pt x="79080" y="8108"/>
                      <a:pt x="79144" y="8108"/>
                    </a:cubicBezTo>
                    <a:cubicBezTo>
                      <a:pt x="79196" y="8108"/>
                      <a:pt x="79249" y="8089"/>
                      <a:pt x="79291" y="8047"/>
                    </a:cubicBezTo>
                    <a:cubicBezTo>
                      <a:pt x="79403" y="7991"/>
                      <a:pt x="79403" y="7843"/>
                      <a:pt x="79328" y="7750"/>
                    </a:cubicBezTo>
                    <a:lnTo>
                      <a:pt x="72758" y="84"/>
                    </a:lnTo>
                    <a:cubicBezTo>
                      <a:pt x="72711" y="29"/>
                      <a:pt x="72647" y="1"/>
                      <a:pt x="72582" y="1"/>
                    </a:cubicBezTo>
                    <a:cubicBezTo>
                      <a:pt x="72517" y="1"/>
                      <a:pt x="72452" y="29"/>
                      <a:pt x="72405" y="84"/>
                    </a:cubicBezTo>
                    <a:lnTo>
                      <a:pt x="66002" y="7546"/>
                    </a:lnTo>
                    <a:lnTo>
                      <a:pt x="59617" y="84"/>
                    </a:lnTo>
                    <a:cubicBezTo>
                      <a:pt x="59571" y="29"/>
                      <a:pt x="59501" y="1"/>
                      <a:pt x="59434" y="1"/>
                    </a:cubicBezTo>
                    <a:cubicBezTo>
                      <a:pt x="59367" y="1"/>
                      <a:pt x="59302" y="29"/>
                      <a:pt x="59264" y="84"/>
                    </a:cubicBezTo>
                    <a:lnTo>
                      <a:pt x="52861" y="7546"/>
                    </a:lnTo>
                    <a:lnTo>
                      <a:pt x="46458" y="84"/>
                    </a:lnTo>
                    <a:cubicBezTo>
                      <a:pt x="46421" y="29"/>
                      <a:pt x="46346" y="10"/>
                      <a:pt x="46291" y="10"/>
                    </a:cubicBezTo>
                    <a:cubicBezTo>
                      <a:pt x="46216" y="10"/>
                      <a:pt x="46142" y="29"/>
                      <a:pt x="46105" y="84"/>
                    </a:cubicBezTo>
                    <a:lnTo>
                      <a:pt x="39702" y="7546"/>
                    </a:lnTo>
                    <a:lnTo>
                      <a:pt x="33298" y="84"/>
                    </a:lnTo>
                    <a:cubicBezTo>
                      <a:pt x="33261" y="29"/>
                      <a:pt x="33196" y="1"/>
                      <a:pt x="33129" y="1"/>
                    </a:cubicBezTo>
                    <a:cubicBezTo>
                      <a:pt x="33062" y="1"/>
                      <a:pt x="32992" y="29"/>
                      <a:pt x="32946" y="84"/>
                    </a:cubicBezTo>
                    <a:lnTo>
                      <a:pt x="26561" y="7546"/>
                    </a:lnTo>
                    <a:lnTo>
                      <a:pt x="20158" y="84"/>
                    </a:lnTo>
                    <a:cubicBezTo>
                      <a:pt x="20111" y="29"/>
                      <a:pt x="20046" y="1"/>
                      <a:pt x="19981" y="1"/>
                    </a:cubicBezTo>
                    <a:cubicBezTo>
                      <a:pt x="19916" y="1"/>
                      <a:pt x="19851" y="29"/>
                      <a:pt x="19805" y="84"/>
                    </a:cubicBezTo>
                    <a:lnTo>
                      <a:pt x="13401" y="7546"/>
                    </a:lnTo>
                    <a:lnTo>
                      <a:pt x="7017" y="84"/>
                    </a:lnTo>
                    <a:cubicBezTo>
                      <a:pt x="6970" y="29"/>
                      <a:pt x="6901" y="1"/>
                      <a:pt x="6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flipH="1" rot="-5400000">
                <a:off x="8571574" y="227384"/>
                <a:ext cx="605720" cy="384026"/>
              </a:xfrm>
              <a:custGeom>
                <a:rect b="b" l="l" r="r" t="t"/>
                <a:pathLst>
                  <a:path extrusionOk="0" h="5885" w="9282">
                    <a:moveTo>
                      <a:pt x="4641" y="1"/>
                    </a:moveTo>
                    <a:lnTo>
                      <a:pt x="1" y="5885"/>
                    </a:lnTo>
                    <a:lnTo>
                      <a:pt x="9281"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flipH="1" rot="-5400000">
                <a:off x="8571574" y="1087334"/>
                <a:ext cx="605720" cy="384026"/>
              </a:xfrm>
              <a:custGeom>
                <a:rect b="b" l="l" r="r" t="t"/>
                <a:pathLst>
                  <a:path extrusionOk="0" h="5885" w="9282">
                    <a:moveTo>
                      <a:pt x="4641" y="1"/>
                    </a:moveTo>
                    <a:lnTo>
                      <a:pt x="1" y="5885"/>
                    </a:lnTo>
                    <a:lnTo>
                      <a:pt x="9281"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flipH="1" rot="-5400000">
                <a:off x="8570987" y="1946696"/>
                <a:ext cx="606895" cy="384026"/>
              </a:xfrm>
              <a:custGeom>
                <a:rect b="b" l="l" r="r" t="t"/>
                <a:pathLst>
                  <a:path extrusionOk="0" h="5885" w="9300">
                    <a:moveTo>
                      <a:pt x="4640" y="1"/>
                    </a:moveTo>
                    <a:lnTo>
                      <a:pt x="0" y="5885"/>
                    </a:lnTo>
                    <a:lnTo>
                      <a:pt x="9299"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flipH="1" rot="-5400000">
                <a:off x="8571607" y="2806026"/>
                <a:ext cx="605655" cy="384026"/>
              </a:xfrm>
              <a:custGeom>
                <a:rect b="b" l="l" r="r" t="t"/>
                <a:pathLst>
                  <a:path extrusionOk="0" h="5885" w="9281">
                    <a:moveTo>
                      <a:pt x="4640" y="1"/>
                    </a:moveTo>
                    <a:lnTo>
                      <a:pt x="0" y="5885"/>
                    </a:lnTo>
                    <a:lnTo>
                      <a:pt x="9280"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flipH="1" rot="-5400000">
                <a:off x="8571607" y="3665976"/>
                <a:ext cx="605655" cy="384026"/>
              </a:xfrm>
              <a:custGeom>
                <a:rect b="b" l="l" r="r" t="t"/>
                <a:pathLst>
                  <a:path extrusionOk="0" h="5885" w="9281">
                    <a:moveTo>
                      <a:pt x="4640" y="1"/>
                    </a:moveTo>
                    <a:lnTo>
                      <a:pt x="0" y="5885"/>
                    </a:lnTo>
                    <a:lnTo>
                      <a:pt x="9280"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flipH="1" rot="-5400000">
                <a:off x="8570987" y="4525305"/>
                <a:ext cx="606895" cy="384026"/>
              </a:xfrm>
              <a:custGeom>
                <a:rect b="b" l="l" r="r" t="t"/>
                <a:pathLst>
                  <a:path extrusionOk="0" h="5885" w="9300">
                    <a:moveTo>
                      <a:pt x="4641" y="1"/>
                    </a:moveTo>
                    <a:lnTo>
                      <a:pt x="1" y="5885"/>
                    </a:lnTo>
                    <a:lnTo>
                      <a:pt x="9299"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flipH="1" rot="-5400000">
                <a:off x="8411694" y="657359"/>
                <a:ext cx="605720" cy="384026"/>
              </a:xfrm>
              <a:custGeom>
                <a:rect b="b" l="l" r="r" t="t"/>
                <a:pathLst>
                  <a:path extrusionOk="0" h="5885" w="9282">
                    <a:moveTo>
                      <a:pt x="1" y="1"/>
                    </a:moveTo>
                    <a:lnTo>
                      <a:pt x="4641" y="5885"/>
                    </a:lnTo>
                    <a:lnTo>
                      <a:pt x="9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flipH="1" rot="-5400000">
                <a:off x="8411107" y="1516721"/>
                <a:ext cx="606895" cy="384026"/>
              </a:xfrm>
              <a:custGeom>
                <a:rect b="b" l="l" r="r" t="t"/>
                <a:pathLst>
                  <a:path extrusionOk="0" h="5885" w="9300">
                    <a:moveTo>
                      <a:pt x="0" y="1"/>
                    </a:moveTo>
                    <a:lnTo>
                      <a:pt x="4659" y="5885"/>
                    </a:lnTo>
                    <a:lnTo>
                      <a:pt x="9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flipH="1" rot="-5400000">
                <a:off x="8411726" y="2376051"/>
                <a:ext cx="605655" cy="384026"/>
              </a:xfrm>
              <a:custGeom>
                <a:rect b="b" l="l" r="r" t="t"/>
                <a:pathLst>
                  <a:path extrusionOk="0" h="5885" w="9281">
                    <a:moveTo>
                      <a:pt x="0" y="1"/>
                    </a:moveTo>
                    <a:lnTo>
                      <a:pt x="4640" y="5885"/>
                    </a:lnTo>
                    <a:lnTo>
                      <a:pt x="9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flipH="1" rot="-5400000">
                <a:off x="8411726" y="3236001"/>
                <a:ext cx="605655" cy="384026"/>
              </a:xfrm>
              <a:custGeom>
                <a:rect b="b" l="l" r="r" t="t"/>
                <a:pathLst>
                  <a:path extrusionOk="0" h="5885" w="9281">
                    <a:moveTo>
                      <a:pt x="0" y="1"/>
                    </a:moveTo>
                    <a:lnTo>
                      <a:pt x="4640" y="5885"/>
                    </a:lnTo>
                    <a:lnTo>
                      <a:pt x="9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flipH="1" rot="-5400000">
                <a:off x="8411107" y="4095330"/>
                <a:ext cx="606895" cy="384026"/>
              </a:xfrm>
              <a:custGeom>
                <a:rect b="b" l="l" r="r" t="t"/>
                <a:pathLst>
                  <a:path extrusionOk="0" h="5885" w="9300">
                    <a:moveTo>
                      <a:pt x="1" y="1"/>
                    </a:moveTo>
                    <a:lnTo>
                      <a:pt x="4659" y="5885"/>
                    </a:lnTo>
                    <a:lnTo>
                      <a:pt x="9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8521941" y="4843811"/>
                <a:ext cx="384000" cy="303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86" name="Google Shape;1086;p22"/>
              <p:cNvSpPr/>
              <p:nvPr/>
            </p:nvSpPr>
            <p:spPr>
              <a:xfrm flipH="1" rot="10800000">
                <a:off x="8521941" y="-11627"/>
                <a:ext cx="384000" cy="303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087" name="Shape 1087"/>
        <p:cNvGrpSpPr/>
        <p:nvPr/>
      </p:nvGrpSpPr>
      <p:grpSpPr>
        <a:xfrm>
          <a:off x="0" y="0"/>
          <a:ext cx="0" cy="0"/>
          <a:chOff x="0" y="0"/>
          <a:chExt cx="0" cy="0"/>
        </a:xfrm>
      </p:grpSpPr>
      <p:pic>
        <p:nvPicPr>
          <p:cNvPr id="1088" name="Google Shape;1088;p23"/>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1089" name="Google Shape;1089;p23"/>
          <p:cNvSpPr txBox="1"/>
          <p:nvPr>
            <p:ph type="ctrTitle"/>
          </p:nvPr>
        </p:nvSpPr>
        <p:spPr>
          <a:xfrm>
            <a:off x="3064200" y="824800"/>
            <a:ext cx="3015600" cy="91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0" name="Google Shape;1090;p23"/>
          <p:cNvSpPr txBox="1"/>
          <p:nvPr>
            <p:ph idx="1" type="subTitle"/>
          </p:nvPr>
        </p:nvSpPr>
        <p:spPr>
          <a:xfrm>
            <a:off x="3064250" y="1640825"/>
            <a:ext cx="3015600" cy="106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91" name="Google Shape;1091;p23"/>
          <p:cNvSpPr txBox="1"/>
          <p:nvPr/>
        </p:nvSpPr>
        <p:spPr>
          <a:xfrm>
            <a:off x="2986725" y="3530150"/>
            <a:ext cx="3170700" cy="64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includes icons by </a:t>
            </a:r>
            <a:r>
              <a:rPr b="1" lang="en" sz="10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endParaRPr b="1" sz="1000" u="sng">
              <a:solidFill>
                <a:schemeClr val="dk1"/>
              </a:solidFill>
              <a:latin typeface="Albert Sans"/>
              <a:ea typeface="Albert Sans"/>
              <a:cs typeface="Albert Sans"/>
              <a:sym typeface="Albert Sans"/>
            </a:endParaRPr>
          </a:p>
        </p:txBody>
      </p:sp>
      <p:grpSp>
        <p:nvGrpSpPr>
          <p:cNvPr id="1092" name="Google Shape;1092;p23"/>
          <p:cNvGrpSpPr/>
          <p:nvPr/>
        </p:nvGrpSpPr>
        <p:grpSpPr>
          <a:xfrm>
            <a:off x="-725" y="-75"/>
            <a:ext cx="9144750" cy="5143641"/>
            <a:chOff x="-725" y="-75"/>
            <a:chExt cx="9144750" cy="5143641"/>
          </a:xfrm>
        </p:grpSpPr>
        <p:grpSp>
          <p:nvGrpSpPr>
            <p:cNvPr id="1093" name="Google Shape;1093;p23"/>
            <p:cNvGrpSpPr/>
            <p:nvPr/>
          </p:nvGrpSpPr>
          <p:grpSpPr>
            <a:xfrm>
              <a:off x="8428932" y="-75"/>
              <a:ext cx="715093" cy="5143490"/>
              <a:chOff x="8428932" y="-75"/>
              <a:chExt cx="715093" cy="5143490"/>
            </a:xfrm>
          </p:grpSpPr>
          <p:sp>
            <p:nvSpPr>
              <p:cNvPr id="1094" name="Google Shape;1094;p23"/>
              <p:cNvSpPr/>
              <p:nvPr/>
            </p:nvSpPr>
            <p:spPr>
              <a:xfrm rot="5400000">
                <a:off x="6214760" y="2214097"/>
                <a:ext cx="5143436" cy="715093"/>
              </a:xfrm>
              <a:custGeom>
                <a:rect b="b" l="l" r="r" t="t"/>
                <a:pathLst>
                  <a:path extrusionOk="0" h="10711" w="77342">
                    <a:moveTo>
                      <a:pt x="0" y="1"/>
                    </a:moveTo>
                    <a:lnTo>
                      <a:pt x="0" y="10710"/>
                    </a:lnTo>
                    <a:lnTo>
                      <a:pt x="77342" y="10710"/>
                    </a:lnTo>
                    <a:lnTo>
                      <a:pt x="77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rot="5400000">
                <a:off x="6214758" y="2338008"/>
                <a:ext cx="5143436" cy="467271"/>
              </a:xfrm>
              <a:custGeom>
                <a:rect b="b" l="l" r="r" t="t"/>
                <a:pathLst>
                  <a:path extrusionOk="0" h="6999" w="77342">
                    <a:moveTo>
                      <a:pt x="0" y="1"/>
                    </a:moveTo>
                    <a:lnTo>
                      <a:pt x="0" y="6998"/>
                    </a:lnTo>
                    <a:lnTo>
                      <a:pt x="77342" y="6998"/>
                    </a:lnTo>
                    <a:lnTo>
                      <a:pt x="77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rot="5400000">
                <a:off x="7929226" y="623540"/>
                <a:ext cx="1714501" cy="467271"/>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rot="5400000">
                <a:off x="8009129" y="782170"/>
                <a:ext cx="1403535" cy="150015"/>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rot="5400000">
                <a:off x="8159681" y="781569"/>
                <a:ext cx="1403535" cy="151217"/>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rot="5400000">
                <a:off x="8257545" y="799531"/>
                <a:ext cx="1057855" cy="115299"/>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
              <p:cNvSpPr/>
              <p:nvPr/>
            </p:nvSpPr>
            <p:spPr>
              <a:xfrm rot="5400000">
                <a:off x="7929192" y="2338035"/>
                <a:ext cx="1714567" cy="467271"/>
              </a:xfrm>
              <a:custGeom>
                <a:rect b="b" l="l" r="r" t="t"/>
                <a:pathLst>
                  <a:path extrusionOk="0" h="6999" w="25782">
                    <a:moveTo>
                      <a:pt x="5550" y="1"/>
                    </a:moveTo>
                    <a:lnTo>
                      <a:pt x="1" y="3509"/>
                    </a:lnTo>
                    <a:lnTo>
                      <a:pt x="5550" y="6998"/>
                    </a:lnTo>
                    <a:lnTo>
                      <a:pt x="20232" y="6998"/>
                    </a:lnTo>
                    <a:lnTo>
                      <a:pt x="25781" y="3509"/>
                    </a:lnTo>
                    <a:lnTo>
                      <a:pt x="20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
              <p:cNvSpPr/>
              <p:nvPr/>
            </p:nvSpPr>
            <p:spPr>
              <a:xfrm rot="5400000">
                <a:off x="8009162" y="2496665"/>
                <a:ext cx="1403469" cy="150015"/>
              </a:xfrm>
              <a:custGeom>
                <a:rect b="b" l="l" r="r" t="t"/>
                <a:pathLst>
                  <a:path extrusionOk="0" h="2247" w="21104">
                    <a:moveTo>
                      <a:pt x="0" y="1"/>
                    </a:moveTo>
                    <a:lnTo>
                      <a:pt x="3564"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rot="5400000">
                <a:off x="8159714" y="2496064"/>
                <a:ext cx="1403469" cy="151217"/>
              </a:xfrm>
              <a:custGeom>
                <a:rect b="b" l="l" r="r" t="t"/>
                <a:pathLst>
                  <a:path extrusionOk="0" h="2265" w="21104">
                    <a:moveTo>
                      <a:pt x="3564" y="0"/>
                    </a:moveTo>
                    <a:lnTo>
                      <a:pt x="0"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rot="5400000">
                <a:off x="8257512" y="2514026"/>
                <a:ext cx="1057922" cy="115299"/>
              </a:xfrm>
              <a:custGeom>
                <a:rect b="b" l="l" r="r" t="t"/>
                <a:pathLst>
                  <a:path extrusionOk="0" h="1727" w="15908">
                    <a:moveTo>
                      <a:pt x="1374" y="0"/>
                    </a:moveTo>
                    <a:lnTo>
                      <a:pt x="1" y="873"/>
                    </a:lnTo>
                    <a:lnTo>
                      <a:pt x="1374" y="1727"/>
                    </a:lnTo>
                    <a:lnTo>
                      <a:pt x="14534" y="1727"/>
                    </a:lnTo>
                    <a:lnTo>
                      <a:pt x="15907" y="873"/>
                    </a:lnTo>
                    <a:lnTo>
                      <a:pt x="14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rot="5400000">
                <a:off x="7929226" y="4052529"/>
                <a:ext cx="1714501" cy="467271"/>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rot="5400000">
                <a:off x="8009129" y="4211159"/>
                <a:ext cx="1403535" cy="150015"/>
              </a:xfrm>
              <a:custGeom>
                <a:rect b="b" l="l" r="r" t="t"/>
                <a:pathLst>
                  <a:path extrusionOk="0" h="2247" w="21105">
                    <a:moveTo>
                      <a:pt x="1" y="1"/>
                    </a:moveTo>
                    <a:lnTo>
                      <a:pt x="3583" y="2247"/>
                    </a:lnTo>
                    <a:lnTo>
                      <a:pt x="17541"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rot="5400000">
                <a:off x="8159681" y="4210558"/>
                <a:ext cx="1403535" cy="151217"/>
              </a:xfrm>
              <a:custGeom>
                <a:rect b="b" l="l" r="r" t="t"/>
                <a:pathLst>
                  <a:path extrusionOk="0" h="2265" w="21105">
                    <a:moveTo>
                      <a:pt x="3583" y="0"/>
                    </a:moveTo>
                    <a:lnTo>
                      <a:pt x="1" y="2265"/>
                    </a:lnTo>
                    <a:lnTo>
                      <a:pt x="21104" y="2265"/>
                    </a:lnTo>
                    <a:lnTo>
                      <a:pt x="17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rot="5400000">
                <a:off x="8257545" y="4228520"/>
                <a:ext cx="1057855" cy="115299"/>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23"/>
            <p:cNvGrpSpPr/>
            <p:nvPr/>
          </p:nvGrpSpPr>
          <p:grpSpPr>
            <a:xfrm>
              <a:off x="-725" y="1"/>
              <a:ext cx="1711190" cy="5143565"/>
              <a:chOff x="-725" y="-2"/>
              <a:chExt cx="1496057" cy="3331756"/>
            </a:xfrm>
          </p:grpSpPr>
          <p:grpSp>
            <p:nvGrpSpPr>
              <p:cNvPr id="1109" name="Google Shape;1109;p23"/>
              <p:cNvGrpSpPr/>
              <p:nvPr/>
            </p:nvGrpSpPr>
            <p:grpSpPr>
              <a:xfrm>
                <a:off x="-113" y="-2"/>
                <a:ext cx="1495445" cy="779920"/>
                <a:chOff x="0" y="-10"/>
                <a:chExt cx="1772064" cy="924185"/>
              </a:xfrm>
            </p:grpSpPr>
            <p:sp>
              <p:nvSpPr>
                <p:cNvPr id="1110" name="Google Shape;1110;p2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23"/>
              <p:cNvGrpSpPr/>
              <p:nvPr/>
            </p:nvGrpSpPr>
            <p:grpSpPr>
              <a:xfrm>
                <a:off x="-113" y="779910"/>
                <a:ext cx="1495445" cy="779920"/>
                <a:chOff x="0" y="-10"/>
                <a:chExt cx="1772064" cy="924185"/>
              </a:xfrm>
            </p:grpSpPr>
            <p:sp>
              <p:nvSpPr>
                <p:cNvPr id="1119" name="Google Shape;1119;p2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23"/>
              <p:cNvSpPr/>
              <p:nvPr/>
            </p:nvSpPr>
            <p:spPr>
              <a:xfrm>
                <a:off x="-725" y="3119655"/>
                <a:ext cx="1495500" cy="2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28" name="Google Shape;1128;p23"/>
              <p:cNvSpPr/>
              <p:nvPr/>
            </p:nvSpPr>
            <p:spPr>
              <a:xfrm>
                <a:off x="45961"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29" name="Google Shape;1129;p23"/>
              <p:cNvSpPr/>
              <p:nvPr/>
            </p:nvSpPr>
            <p:spPr>
              <a:xfrm>
                <a:off x="193686"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0" name="Google Shape;1130;p23"/>
              <p:cNvSpPr/>
              <p:nvPr/>
            </p:nvSpPr>
            <p:spPr>
              <a:xfrm>
                <a:off x="341411"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1" name="Google Shape;1131;p23"/>
              <p:cNvSpPr/>
              <p:nvPr/>
            </p:nvSpPr>
            <p:spPr>
              <a:xfrm>
                <a:off x="489136"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2" name="Google Shape;1132;p23"/>
              <p:cNvSpPr/>
              <p:nvPr/>
            </p:nvSpPr>
            <p:spPr>
              <a:xfrm>
                <a:off x="636861"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3" name="Google Shape;1133;p23"/>
              <p:cNvSpPr/>
              <p:nvPr/>
            </p:nvSpPr>
            <p:spPr>
              <a:xfrm>
                <a:off x="784586"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4" name="Google Shape;1134;p23"/>
              <p:cNvSpPr/>
              <p:nvPr/>
            </p:nvSpPr>
            <p:spPr>
              <a:xfrm>
                <a:off x="932311"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5" name="Google Shape;1135;p23"/>
              <p:cNvSpPr/>
              <p:nvPr/>
            </p:nvSpPr>
            <p:spPr>
              <a:xfrm>
                <a:off x="1080036"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6" name="Google Shape;1136;p23"/>
              <p:cNvSpPr/>
              <p:nvPr/>
            </p:nvSpPr>
            <p:spPr>
              <a:xfrm>
                <a:off x="1227761"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7" name="Google Shape;1137;p23"/>
              <p:cNvSpPr/>
              <p:nvPr/>
            </p:nvSpPr>
            <p:spPr>
              <a:xfrm>
                <a:off x="1375486" y="3194510"/>
                <a:ext cx="72600" cy="6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1138" name="Google Shape;1138;p23"/>
              <p:cNvGrpSpPr/>
              <p:nvPr/>
            </p:nvGrpSpPr>
            <p:grpSpPr>
              <a:xfrm>
                <a:off x="-113" y="1559823"/>
                <a:ext cx="1495445" cy="779920"/>
                <a:chOff x="0" y="-10"/>
                <a:chExt cx="1772064" cy="924185"/>
              </a:xfrm>
            </p:grpSpPr>
            <p:sp>
              <p:nvSpPr>
                <p:cNvPr id="1139" name="Google Shape;1139;p2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23"/>
              <p:cNvGrpSpPr/>
              <p:nvPr/>
            </p:nvGrpSpPr>
            <p:grpSpPr>
              <a:xfrm>
                <a:off x="-113" y="2339735"/>
                <a:ext cx="1495445" cy="779920"/>
                <a:chOff x="0" y="-10"/>
                <a:chExt cx="1772064" cy="924185"/>
              </a:xfrm>
            </p:grpSpPr>
            <p:sp>
              <p:nvSpPr>
                <p:cNvPr id="1148" name="Google Shape;1148;p23"/>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6" name="Shape 1156"/>
        <p:cNvGrpSpPr/>
        <p:nvPr/>
      </p:nvGrpSpPr>
      <p:grpSpPr>
        <a:xfrm>
          <a:off x="0" y="0"/>
          <a:ext cx="0" cy="0"/>
          <a:chOff x="0" y="0"/>
          <a:chExt cx="0" cy="0"/>
        </a:xfrm>
      </p:grpSpPr>
      <p:pic>
        <p:nvPicPr>
          <p:cNvPr id="1157" name="Google Shape;1157;p24"/>
          <p:cNvPicPr preferRelativeResize="0"/>
          <p:nvPr/>
        </p:nvPicPr>
        <p:blipFill>
          <a:blip r:embed="rId2">
            <a:alphaModFix amt="5000"/>
          </a:blip>
          <a:stretch>
            <a:fillRect/>
          </a:stretch>
        </p:blipFill>
        <p:spPr>
          <a:xfrm>
            <a:off x="0" y="0"/>
            <a:ext cx="9144003" cy="5143500"/>
          </a:xfrm>
          <a:prstGeom prst="rect">
            <a:avLst/>
          </a:prstGeom>
          <a:noFill/>
          <a:ln>
            <a:noFill/>
          </a:ln>
        </p:spPr>
      </p:pic>
      <p:grpSp>
        <p:nvGrpSpPr>
          <p:cNvPr id="1158" name="Google Shape;1158;p24"/>
          <p:cNvGrpSpPr/>
          <p:nvPr/>
        </p:nvGrpSpPr>
        <p:grpSpPr>
          <a:xfrm>
            <a:off x="-11299" y="0"/>
            <a:ext cx="9155322" cy="5143507"/>
            <a:chOff x="-11299" y="0"/>
            <a:chExt cx="9155322" cy="5143507"/>
          </a:xfrm>
        </p:grpSpPr>
        <p:grpSp>
          <p:nvGrpSpPr>
            <p:cNvPr id="1159" name="Google Shape;1159;p24"/>
            <p:cNvGrpSpPr/>
            <p:nvPr/>
          </p:nvGrpSpPr>
          <p:grpSpPr>
            <a:xfrm>
              <a:off x="-11299" y="0"/>
              <a:ext cx="3572299" cy="1174950"/>
              <a:chOff x="-11299" y="0"/>
              <a:chExt cx="3572299" cy="1174950"/>
            </a:xfrm>
          </p:grpSpPr>
          <p:grpSp>
            <p:nvGrpSpPr>
              <p:cNvPr id="1160" name="Google Shape;1160;p24"/>
              <p:cNvGrpSpPr/>
              <p:nvPr/>
            </p:nvGrpSpPr>
            <p:grpSpPr>
              <a:xfrm>
                <a:off x="-11299" y="0"/>
                <a:ext cx="3571344" cy="502237"/>
                <a:chOff x="-24814" y="-11"/>
                <a:chExt cx="5196193" cy="727985"/>
              </a:xfrm>
            </p:grpSpPr>
            <p:sp>
              <p:nvSpPr>
                <p:cNvPr id="1161" name="Google Shape;1161;p24"/>
                <p:cNvSpPr/>
                <p:nvPr/>
              </p:nvSpPr>
              <p:spPr>
                <a:xfrm flipH="1" rot="10800000">
                  <a:off x="-10262" y="-11"/>
                  <a:ext cx="5181641" cy="727985"/>
                </a:xfrm>
                <a:custGeom>
                  <a:rect b="b" l="l" r="r" t="t"/>
                  <a:pathLst>
                    <a:path extrusionOk="0" h="11156" w="79403">
                      <a:moveTo>
                        <a:pt x="1" y="1"/>
                      </a:moveTo>
                      <a:lnTo>
                        <a:pt x="1" y="11156"/>
                      </a:lnTo>
                      <a:lnTo>
                        <a:pt x="79402" y="11156"/>
                      </a:lnTo>
                      <a:lnTo>
                        <a:pt x="794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flipH="1" rot="10800000">
                  <a:off x="-24814" y="97738"/>
                  <a:ext cx="5181641" cy="529088"/>
                </a:xfrm>
                <a:custGeom>
                  <a:rect b="b" l="l" r="r" t="t"/>
                  <a:pathLst>
                    <a:path extrusionOk="0" h="8108" w="79403">
                      <a:moveTo>
                        <a:pt x="6831" y="1"/>
                      </a:moveTo>
                      <a:cubicBezTo>
                        <a:pt x="6761" y="1"/>
                        <a:pt x="6692" y="29"/>
                        <a:pt x="6645" y="84"/>
                      </a:cubicBezTo>
                      <a:lnTo>
                        <a:pt x="75" y="7750"/>
                      </a:lnTo>
                      <a:cubicBezTo>
                        <a:pt x="1" y="7843"/>
                        <a:pt x="19" y="7991"/>
                        <a:pt x="112" y="8047"/>
                      </a:cubicBezTo>
                      <a:cubicBezTo>
                        <a:pt x="156" y="8082"/>
                        <a:pt x="212" y="8100"/>
                        <a:pt x="267" y="8100"/>
                      </a:cubicBezTo>
                      <a:cubicBezTo>
                        <a:pt x="329" y="8100"/>
                        <a:pt x="389" y="8077"/>
                        <a:pt x="428" y="8028"/>
                      </a:cubicBezTo>
                      <a:lnTo>
                        <a:pt x="6831" y="548"/>
                      </a:lnTo>
                      <a:lnTo>
                        <a:pt x="13234" y="8028"/>
                      </a:lnTo>
                      <a:cubicBezTo>
                        <a:pt x="13281" y="8075"/>
                        <a:pt x="13346" y="8098"/>
                        <a:pt x="13411" y="8098"/>
                      </a:cubicBezTo>
                      <a:cubicBezTo>
                        <a:pt x="13476" y="8098"/>
                        <a:pt x="13541" y="8075"/>
                        <a:pt x="13587" y="8028"/>
                      </a:cubicBezTo>
                      <a:lnTo>
                        <a:pt x="19990" y="548"/>
                      </a:lnTo>
                      <a:lnTo>
                        <a:pt x="26375" y="8028"/>
                      </a:lnTo>
                      <a:cubicBezTo>
                        <a:pt x="26431" y="8075"/>
                        <a:pt x="26496" y="8098"/>
                        <a:pt x="26559" y="8098"/>
                      </a:cubicBezTo>
                      <a:cubicBezTo>
                        <a:pt x="26621" y="8098"/>
                        <a:pt x="26682" y="8075"/>
                        <a:pt x="26728" y="8028"/>
                      </a:cubicBezTo>
                      <a:lnTo>
                        <a:pt x="33131" y="548"/>
                      </a:lnTo>
                      <a:lnTo>
                        <a:pt x="39535" y="8028"/>
                      </a:lnTo>
                      <a:lnTo>
                        <a:pt x="39553" y="8028"/>
                      </a:lnTo>
                      <a:cubicBezTo>
                        <a:pt x="39553" y="8028"/>
                        <a:pt x="39553" y="8047"/>
                        <a:pt x="39572" y="8047"/>
                      </a:cubicBezTo>
                      <a:lnTo>
                        <a:pt x="39590" y="8047"/>
                      </a:lnTo>
                      <a:cubicBezTo>
                        <a:pt x="39609" y="8065"/>
                        <a:pt x="39609" y="8065"/>
                        <a:pt x="39627" y="8065"/>
                      </a:cubicBezTo>
                      <a:lnTo>
                        <a:pt x="39665" y="8084"/>
                      </a:lnTo>
                      <a:lnTo>
                        <a:pt x="39757" y="8084"/>
                      </a:lnTo>
                      <a:cubicBezTo>
                        <a:pt x="39776" y="8084"/>
                        <a:pt x="39776" y="8084"/>
                        <a:pt x="39794" y="8065"/>
                      </a:cubicBezTo>
                      <a:cubicBezTo>
                        <a:pt x="39813" y="8065"/>
                        <a:pt x="39813" y="8065"/>
                        <a:pt x="39832" y="8047"/>
                      </a:cubicBezTo>
                      <a:lnTo>
                        <a:pt x="39850" y="8047"/>
                      </a:lnTo>
                      <a:lnTo>
                        <a:pt x="39869" y="8028"/>
                      </a:lnTo>
                      <a:lnTo>
                        <a:pt x="39887" y="8028"/>
                      </a:lnTo>
                      <a:lnTo>
                        <a:pt x="46291" y="548"/>
                      </a:lnTo>
                      <a:lnTo>
                        <a:pt x="52675" y="8028"/>
                      </a:lnTo>
                      <a:cubicBezTo>
                        <a:pt x="52722" y="8075"/>
                        <a:pt x="52787" y="8098"/>
                        <a:pt x="52852" y="8098"/>
                      </a:cubicBezTo>
                      <a:cubicBezTo>
                        <a:pt x="52917" y="8098"/>
                        <a:pt x="52982" y="8075"/>
                        <a:pt x="53028" y="8028"/>
                      </a:cubicBezTo>
                      <a:lnTo>
                        <a:pt x="59431" y="548"/>
                      </a:lnTo>
                      <a:lnTo>
                        <a:pt x="65835" y="8028"/>
                      </a:lnTo>
                      <a:cubicBezTo>
                        <a:pt x="65881" y="8075"/>
                        <a:pt x="65942" y="8098"/>
                        <a:pt x="66004" y="8098"/>
                      </a:cubicBezTo>
                      <a:cubicBezTo>
                        <a:pt x="66067" y="8098"/>
                        <a:pt x="66132" y="8075"/>
                        <a:pt x="66187" y="8028"/>
                      </a:cubicBezTo>
                      <a:lnTo>
                        <a:pt x="72572" y="548"/>
                      </a:lnTo>
                      <a:lnTo>
                        <a:pt x="78976" y="8028"/>
                      </a:lnTo>
                      <a:cubicBezTo>
                        <a:pt x="79016" y="8079"/>
                        <a:pt x="79080" y="8108"/>
                        <a:pt x="79144" y="8108"/>
                      </a:cubicBezTo>
                      <a:cubicBezTo>
                        <a:pt x="79196" y="8108"/>
                        <a:pt x="79249" y="8089"/>
                        <a:pt x="79291" y="8047"/>
                      </a:cubicBezTo>
                      <a:cubicBezTo>
                        <a:pt x="79403" y="7991"/>
                        <a:pt x="79403" y="7843"/>
                        <a:pt x="79328" y="7750"/>
                      </a:cubicBezTo>
                      <a:lnTo>
                        <a:pt x="72758" y="84"/>
                      </a:lnTo>
                      <a:cubicBezTo>
                        <a:pt x="72711" y="29"/>
                        <a:pt x="72647" y="1"/>
                        <a:pt x="72582" y="1"/>
                      </a:cubicBezTo>
                      <a:cubicBezTo>
                        <a:pt x="72517" y="1"/>
                        <a:pt x="72452" y="29"/>
                        <a:pt x="72405" y="84"/>
                      </a:cubicBezTo>
                      <a:lnTo>
                        <a:pt x="66002" y="7546"/>
                      </a:lnTo>
                      <a:lnTo>
                        <a:pt x="59617" y="84"/>
                      </a:lnTo>
                      <a:cubicBezTo>
                        <a:pt x="59571" y="29"/>
                        <a:pt x="59501" y="1"/>
                        <a:pt x="59434" y="1"/>
                      </a:cubicBezTo>
                      <a:cubicBezTo>
                        <a:pt x="59367" y="1"/>
                        <a:pt x="59302" y="29"/>
                        <a:pt x="59264" y="84"/>
                      </a:cubicBezTo>
                      <a:lnTo>
                        <a:pt x="52861" y="7546"/>
                      </a:lnTo>
                      <a:lnTo>
                        <a:pt x="46458" y="84"/>
                      </a:lnTo>
                      <a:cubicBezTo>
                        <a:pt x="46421" y="29"/>
                        <a:pt x="46346" y="10"/>
                        <a:pt x="46291" y="10"/>
                      </a:cubicBezTo>
                      <a:cubicBezTo>
                        <a:pt x="46216" y="10"/>
                        <a:pt x="46142" y="29"/>
                        <a:pt x="46105" y="84"/>
                      </a:cubicBezTo>
                      <a:lnTo>
                        <a:pt x="39702" y="7546"/>
                      </a:lnTo>
                      <a:lnTo>
                        <a:pt x="33298" y="84"/>
                      </a:lnTo>
                      <a:cubicBezTo>
                        <a:pt x="33261" y="29"/>
                        <a:pt x="33196" y="1"/>
                        <a:pt x="33129" y="1"/>
                      </a:cubicBezTo>
                      <a:cubicBezTo>
                        <a:pt x="33062" y="1"/>
                        <a:pt x="32992" y="29"/>
                        <a:pt x="32946" y="84"/>
                      </a:cubicBezTo>
                      <a:lnTo>
                        <a:pt x="26561" y="7546"/>
                      </a:lnTo>
                      <a:lnTo>
                        <a:pt x="20158" y="84"/>
                      </a:lnTo>
                      <a:cubicBezTo>
                        <a:pt x="20111" y="29"/>
                        <a:pt x="20046" y="1"/>
                        <a:pt x="19981" y="1"/>
                      </a:cubicBezTo>
                      <a:cubicBezTo>
                        <a:pt x="19916" y="1"/>
                        <a:pt x="19851" y="29"/>
                        <a:pt x="19805" y="84"/>
                      </a:cubicBezTo>
                      <a:lnTo>
                        <a:pt x="13401" y="7546"/>
                      </a:lnTo>
                      <a:lnTo>
                        <a:pt x="7017" y="84"/>
                      </a:lnTo>
                      <a:cubicBezTo>
                        <a:pt x="6970" y="29"/>
                        <a:pt x="6901" y="1"/>
                        <a:pt x="6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flipH="1" rot="10800000">
                  <a:off x="118097" y="82332"/>
                  <a:ext cx="605720" cy="384026"/>
                </a:xfrm>
                <a:custGeom>
                  <a:rect b="b" l="l" r="r" t="t"/>
                  <a:pathLst>
                    <a:path extrusionOk="0" h="5885" w="9282">
                      <a:moveTo>
                        <a:pt x="4641" y="1"/>
                      </a:moveTo>
                      <a:lnTo>
                        <a:pt x="1" y="5885"/>
                      </a:lnTo>
                      <a:lnTo>
                        <a:pt x="9281"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flipH="1" rot="10800000">
                  <a:off x="978047" y="82332"/>
                  <a:ext cx="605720" cy="384026"/>
                </a:xfrm>
                <a:custGeom>
                  <a:rect b="b" l="l" r="r" t="t"/>
                  <a:pathLst>
                    <a:path extrusionOk="0" h="5885" w="9282">
                      <a:moveTo>
                        <a:pt x="4641" y="1"/>
                      </a:moveTo>
                      <a:lnTo>
                        <a:pt x="1" y="5885"/>
                      </a:lnTo>
                      <a:lnTo>
                        <a:pt x="9281"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flipH="1" rot="10800000">
                  <a:off x="1836822" y="82332"/>
                  <a:ext cx="606895" cy="384026"/>
                </a:xfrm>
                <a:custGeom>
                  <a:rect b="b" l="l" r="r" t="t"/>
                  <a:pathLst>
                    <a:path extrusionOk="0" h="5885" w="9300">
                      <a:moveTo>
                        <a:pt x="4640" y="1"/>
                      </a:moveTo>
                      <a:lnTo>
                        <a:pt x="0" y="5885"/>
                      </a:lnTo>
                      <a:lnTo>
                        <a:pt x="9299"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flipH="1" rot="10800000">
                  <a:off x="2696772" y="82332"/>
                  <a:ext cx="605655" cy="384026"/>
                </a:xfrm>
                <a:custGeom>
                  <a:rect b="b" l="l" r="r" t="t"/>
                  <a:pathLst>
                    <a:path extrusionOk="0" h="5885" w="9281">
                      <a:moveTo>
                        <a:pt x="4640" y="1"/>
                      </a:moveTo>
                      <a:lnTo>
                        <a:pt x="0" y="5885"/>
                      </a:lnTo>
                      <a:lnTo>
                        <a:pt x="9280"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flipH="1" rot="10800000">
                  <a:off x="3556722" y="82332"/>
                  <a:ext cx="605655" cy="384026"/>
                </a:xfrm>
                <a:custGeom>
                  <a:rect b="b" l="l" r="r" t="t"/>
                  <a:pathLst>
                    <a:path extrusionOk="0" h="5885" w="9281">
                      <a:moveTo>
                        <a:pt x="4640" y="1"/>
                      </a:moveTo>
                      <a:lnTo>
                        <a:pt x="0" y="5885"/>
                      </a:lnTo>
                      <a:lnTo>
                        <a:pt x="9280" y="5885"/>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4"/>
                <p:cNvSpPr/>
                <p:nvPr/>
              </p:nvSpPr>
              <p:spPr>
                <a:xfrm flipH="1" rot="10800000">
                  <a:off x="4415431" y="82332"/>
                  <a:ext cx="606895" cy="384026"/>
                </a:xfrm>
                <a:custGeom>
                  <a:rect b="b" l="l" r="r" t="t"/>
                  <a:pathLst>
                    <a:path extrusionOk="0" h="5885" w="9300">
                      <a:moveTo>
                        <a:pt x="4641" y="1"/>
                      </a:moveTo>
                      <a:lnTo>
                        <a:pt x="1" y="5885"/>
                      </a:lnTo>
                      <a:lnTo>
                        <a:pt x="9299" y="5885"/>
                      </a:lnTo>
                      <a:lnTo>
                        <a:pt x="4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flipH="1" rot="10800000">
                  <a:off x="548072" y="242212"/>
                  <a:ext cx="605720" cy="384026"/>
                </a:xfrm>
                <a:custGeom>
                  <a:rect b="b" l="l" r="r" t="t"/>
                  <a:pathLst>
                    <a:path extrusionOk="0" h="5885" w="9282">
                      <a:moveTo>
                        <a:pt x="1" y="1"/>
                      </a:moveTo>
                      <a:lnTo>
                        <a:pt x="4641" y="5885"/>
                      </a:lnTo>
                      <a:lnTo>
                        <a:pt x="9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flipH="1" rot="10800000">
                  <a:off x="1406847" y="242212"/>
                  <a:ext cx="606895" cy="384026"/>
                </a:xfrm>
                <a:custGeom>
                  <a:rect b="b" l="l" r="r" t="t"/>
                  <a:pathLst>
                    <a:path extrusionOk="0" h="5885" w="9300">
                      <a:moveTo>
                        <a:pt x="0" y="1"/>
                      </a:moveTo>
                      <a:lnTo>
                        <a:pt x="4659" y="5885"/>
                      </a:lnTo>
                      <a:lnTo>
                        <a:pt x="9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flipH="1" rot="10800000">
                  <a:off x="2266797" y="242212"/>
                  <a:ext cx="605655" cy="384026"/>
                </a:xfrm>
                <a:custGeom>
                  <a:rect b="b" l="l" r="r" t="t"/>
                  <a:pathLst>
                    <a:path extrusionOk="0" h="5885" w="9281">
                      <a:moveTo>
                        <a:pt x="0" y="1"/>
                      </a:moveTo>
                      <a:lnTo>
                        <a:pt x="4640" y="5885"/>
                      </a:lnTo>
                      <a:lnTo>
                        <a:pt x="9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flipH="1" rot="10800000">
                  <a:off x="3126747" y="242212"/>
                  <a:ext cx="605655" cy="384026"/>
                </a:xfrm>
                <a:custGeom>
                  <a:rect b="b" l="l" r="r" t="t"/>
                  <a:pathLst>
                    <a:path extrusionOk="0" h="5885" w="9281">
                      <a:moveTo>
                        <a:pt x="0" y="1"/>
                      </a:moveTo>
                      <a:lnTo>
                        <a:pt x="4640" y="5885"/>
                      </a:lnTo>
                      <a:lnTo>
                        <a:pt x="9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4"/>
                <p:cNvSpPr/>
                <p:nvPr/>
              </p:nvSpPr>
              <p:spPr>
                <a:xfrm flipH="1" rot="10800000">
                  <a:off x="3985457" y="242212"/>
                  <a:ext cx="606895" cy="384026"/>
                </a:xfrm>
                <a:custGeom>
                  <a:rect b="b" l="l" r="r" t="t"/>
                  <a:pathLst>
                    <a:path extrusionOk="0" h="5885" w="9300">
                      <a:moveTo>
                        <a:pt x="1" y="1"/>
                      </a:moveTo>
                      <a:lnTo>
                        <a:pt x="4659" y="5885"/>
                      </a:lnTo>
                      <a:lnTo>
                        <a:pt x="9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4"/>
                <p:cNvSpPr/>
                <p:nvPr/>
              </p:nvSpPr>
              <p:spPr>
                <a:xfrm rot="-5400000">
                  <a:off x="4805322" y="282888"/>
                  <a:ext cx="384000" cy="303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75" name="Google Shape;1175;p24"/>
                <p:cNvSpPr/>
                <p:nvPr/>
              </p:nvSpPr>
              <p:spPr>
                <a:xfrm flipH="1" rot="5400000">
                  <a:off x="-50116" y="282888"/>
                  <a:ext cx="384000" cy="303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1176" name="Google Shape;1176;p24"/>
              <p:cNvSpPr/>
              <p:nvPr/>
            </p:nvSpPr>
            <p:spPr>
              <a:xfrm flipH="1" rot="-5400000">
                <a:off x="1766700" y="-670000"/>
                <a:ext cx="27600" cy="356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77" name="Google Shape;1177;p24"/>
              <p:cNvSpPr/>
              <p:nvPr/>
            </p:nvSpPr>
            <p:spPr>
              <a:xfrm flipH="1" rot="-5400000">
                <a:off x="1766700" y="-619350"/>
                <a:ext cx="27600" cy="356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78" name="Google Shape;1178;p24"/>
              <p:cNvSpPr/>
              <p:nvPr/>
            </p:nvSpPr>
            <p:spPr>
              <a:xfrm flipH="1" rot="-5400000">
                <a:off x="1524150" y="-1021925"/>
                <a:ext cx="512700" cy="356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79" name="Google Shape;1179;p24"/>
              <p:cNvSpPr/>
              <p:nvPr/>
            </p:nvSpPr>
            <p:spPr>
              <a:xfrm flipH="1" rot="10800000">
                <a:off x="1105599"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4"/>
              <p:cNvSpPr/>
              <p:nvPr/>
            </p:nvSpPr>
            <p:spPr>
              <a:xfrm flipH="1" rot="10800000">
                <a:off x="1000391" y="635541"/>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4"/>
              <p:cNvSpPr/>
              <p:nvPr/>
            </p:nvSpPr>
            <p:spPr>
              <a:xfrm flipH="1" rot="10800000">
                <a:off x="894611"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4"/>
              <p:cNvSpPr/>
              <p:nvPr/>
            </p:nvSpPr>
            <p:spPr>
              <a:xfrm flipH="1" rot="10800000">
                <a:off x="1293385" y="740749"/>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flipH="1" rot="10800000">
                <a:off x="1293972" y="846529"/>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flipH="1" rot="10800000">
                <a:off x="2631759" y="635541"/>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flipH="1" rot="10800000">
                <a:off x="2526584" y="635541"/>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flipH="1" rot="10800000">
                <a:off x="2420771" y="635541"/>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flipH="1" rot="10800000">
                <a:off x="2056497" y="740749"/>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flipH="1" rot="10800000">
                <a:off x="2057085" y="846529"/>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flipH="1" rot="10800000">
                <a:off x="2783649" y="740749"/>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flipH="1" rot="10800000">
                <a:off x="2784237" y="846529"/>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flipH="1" rot="10800000">
                <a:off x="3394040"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flipH="1" rot="10800000">
                <a:off x="3288832" y="635541"/>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
              <p:cNvSpPr/>
              <p:nvPr/>
            </p:nvSpPr>
            <p:spPr>
              <a:xfrm flipH="1" rot="10800000">
                <a:off x="3183052"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rot="10800000">
                <a:off x="1868679" y="635541"/>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rot="10800000">
                <a:off x="1763472" y="635541"/>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rot="10800000">
                <a:off x="1657691" y="635541"/>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rot="10800000">
                <a:off x="342499"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rot="10800000">
                <a:off x="237291" y="635541"/>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flipH="1" rot="10800000">
                <a:off x="131511" y="635541"/>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flipH="1" rot="10800000">
                <a:off x="530285" y="740749"/>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flipH="1" rot="10800000">
                <a:off x="530872" y="846529"/>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24"/>
            <p:cNvGrpSpPr/>
            <p:nvPr/>
          </p:nvGrpSpPr>
          <p:grpSpPr>
            <a:xfrm>
              <a:off x="4355575" y="4383400"/>
              <a:ext cx="4788448" cy="760106"/>
              <a:chOff x="4355575" y="4383400"/>
              <a:chExt cx="4788448" cy="760106"/>
            </a:xfrm>
          </p:grpSpPr>
          <p:sp>
            <p:nvSpPr>
              <p:cNvPr id="1203" name="Google Shape;1203;p24"/>
              <p:cNvSpPr/>
              <p:nvPr/>
            </p:nvSpPr>
            <p:spPr>
              <a:xfrm>
                <a:off x="4355575" y="4383400"/>
                <a:ext cx="4788437" cy="760106"/>
              </a:xfrm>
              <a:custGeom>
                <a:rect b="b" l="l" r="r" t="t"/>
                <a:pathLst>
                  <a:path extrusionOk="0" h="10711" w="77342">
                    <a:moveTo>
                      <a:pt x="0" y="1"/>
                    </a:moveTo>
                    <a:lnTo>
                      <a:pt x="0" y="10710"/>
                    </a:lnTo>
                    <a:lnTo>
                      <a:pt x="77342" y="10710"/>
                    </a:lnTo>
                    <a:lnTo>
                      <a:pt x="77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4355575" y="4515114"/>
                <a:ext cx="4788437" cy="496684"/>
              </a:xfrm>
              <a:custGeom>
                <a:rect b="b" l="l" r="r" t="t"/>
                <a:pathLst>
                  <a:path extrusionOk="0" h="6999" w="77342">
                    <a:moveTo>
                      <a:pt x="0" y="1"/>
                    </a:moveTo>
                    <a:lnTo>
                      <a:pt x="0" y="6998"/>
                    </a:lnTo>
                    <a:lnTo>
                      <a:pt x="77342" y="6998"/>
                    </a:lnTo>
                    <a:lnTo>
                      <a:pt x="77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4355575" y="4515114"/>
                <a:ext cx="1596166" cy="496684"/>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4500327" y="4764065"/>
                <a:ext cx="1306663" cy="159458"/>
              </a:xfrm>
              <a:custGeom>
                <a:rect b="b" l="l" r="r" t="t"/>
                <a:pathLst>
                  <a:path extrusionOk="0" h="2247" w="21105">
                    <a:moveTo>
                      <a:pt x="1" y="1"/>
                    </a:moveTo>
                    <a:lnTo>
                      <a:pt x="3565"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4500327" y="4603396"/>
                <a:ext cx="1306663" cy="160736"/>
              </a:xfrm>
              <a:custGeom>
                <a:rect b="b" l="l" r="r" t="t"/>
                <a:pathLst>
                  <a:path extrusionOk="0" h="2265" w="21105">
                    <a:moveTo>
                      <a:pt x="3565" y="0"/>
                    </a:moveTo>
                    <a:lnTo>
                      <a:pt x="1"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4661238" y="4702182"/>
                <a:ext cx="984842" cy="122557"/>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5951685" y="4515114"/>
                <a:ext cx="1596228" cy="496684"/>
              </a:xfrm>
              <a:custGeom>
                <a:rect b="b" l="l" r="r" t="t"/>
                <a:pathLst>
                  <a:path extrusionOk="0" h="6999" w="25782">
                    <a:moveTo>
                      <a:pt x="5550" y="1"/>
                    </a:moveTo>
                    <a:lnTo>
                      <a:pt x="1" y="3509"/>
                    </a:lnTo>
                    <a:lnTo>
                      <a:pt x="5550" y="6998"/>
                    </a:lnTo>
                    <a:lnTo>
                      <a:pt x="20232" y="6998"/>
                    </a:lnTo>
                    <a:lnTo>
                      <a:pt x="25781" y="3509"/>
                    </a:lnTo>
                    <a:lnTo>
                      <a:pt x="20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6096499" y="4764065"/>
                <a:ext cx="1306601" cy="159458"/>
              </a:xfrm>
              <a:custGeom>
                <a:rect b="b" l="l" r="r" t="t"/>
                <a:pathLst>
                  <a:path extrusionOk="0" h="2247" w="21104">
                    <a:moveTo>
                      <a:pt x="0" y="1"/>
                    </a:moveTo>
                    <a:lnTo>
                      <a:pt x="3564" y="2247"/>
                    </a:lnTo>
                    <a:lnTo>
                      <a:pt x="17522"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6096499" y="4603396"/>
                <a:ext cx="1306601" cy="160736"/>
              </a:xfrm>
              <a:custGeom>
                <a:rect b="b" l="l" r="r" t="t"/>
                <a:pathLst>
                  <a:path extrusionOk="0" h="2265" w="21104">
                    <a:moveTo>
                      <a:pt x="3564" y="0"/>
                    </a:moveTo>
                    <a:lnTo>
                      <a:pt x="0" y="2265"/>
                    </a:lnTo>
                    <a:lnTo>
                      <a:pt x="21104" y="2265"/>
                    </a:lnTo>
                    <a:lnTo>
                      <a:pt x="17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6257348" y="4702182"/>
                <a:ext cx="984904" cy="122557"/>
              </a:xfrm>
              <a:custGeom>
                <a:rect b="b" l="l" r="r" t="t"/>
                <a:pathLst>
                  <a:path extrusionOk="0" h="1727" w="15908">
                    <a:moveTo>
                      <a:pt x="1374" y="0"/>
                    </a:moveTo>
                    <a:lnTo>
                      <a:pt x="1" y="873"/>
                    </a:lnTo>
                    <a:lnTo>
                      <a:pt x="1374" y="1727"/>
                    </a:lnTo>
                    <a:lnTo>
                      <a:pt x="14534" y="1727"/>
                    </a:lnTo>
                    <a:lnTo>
                      <a:pt x="15907" y="873"/>
                    </a:lnTo>
                    <a:lnTo>
                      <a:pt x="14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7547857" y="4515114"/>
                <a:ext cx="1596166" cy="496684"/>
              </a:xfrm>
              <a:custGeom>
                <a:rect b="b" l="l" r="r" t="t"/>
                <a:pathLst>
                  <a:path extrusionOk="0" h="6999" w="25781">
                    <a:moveTo>
                      <a:pt x="5550" y="1"/>
                    </a:moveTo>
                    <a:lnTo>
                      <a:pt x="0" y="3509"/>
                    </a:lnTo>
                    <a:lnTo>
                      <a:pt x="5550" y="6998"/>
                    </a:lnTo>
                    <a:lnTo>
                      <a:pt x="20231" y="6998"/>
                    </a:lnTo>
                    <a:lnTo>
                      <a:pt x="25781" y="3509"/>
                    </a:lnTo>
                    <a:lnTo>
                      <a:pt x="20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7692609" y="4764065"/>
                <a:ext cx="1306663" cy="159458"/>
              </a:xfrm>
              <a:custGeom>
                <a:rect b="b" l="l" r="r" t="t"/>
                <a:pathLst>
                  <a:path extrusionOk="0" h="2247" w="21105">
                    <a:moveTo>
                      <a:pt x="1" y="1"/>
                    </a:moveTo>
                    <a:lnTo>
                      <a:pt x="3583" y="2247"/>
                    </a:lnTo>
                    <a:lnTo>
                      <a:pt x="17541" y="2247"/>
                    </a:lnTo>
                    <a:lnTo>
                      <a:pt x="21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7692609" y="4603396"/>
                <a:ext cx="1306663" cy="160736"/>
              </a:xfrm>
              <a:custGeom>
                <a:rect b="b" l="l" r="r" t="t"/>
                <a:pathLst>
                  <a:path extrusionOk="0" h="2265" w="21105">
                    <a:moveTo>
                      <a:pt x="3583" y="0"/>
                    </a:moveTo>
                    <a:lnTo>
                      <a:pt x="1" y="2265"/>
                    </a:lnTo>
                    <a:lnTo>
                      <a:pt x="21104" y="2265"/>
                    </a:lnTo>
                    <a:lnTo>
                      <a:pt x="17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7853520" y="4702182"/>
                <a:ext cx="984842" cy="122557"/>
              </a:xfrm>
              <a:custGeom>
                <a:rect b="b" l="l" r="r" t="t"/>
                <a:pathLst>
                  <a:path extrusionOk="0" h="1727" w="15907">
                    <a:moveTo>
                      <a:pt x="1374" y="0"/>
                    </a:moveTo>
                    <a:lnTo>
                      <a:pt x="0" y="873"/>
                    </a:lnTo>
                    <a:lnTo>
                      <a:pt x="1374" y="1727"/>
                    </a:lnTo>
                    <a:lnTo>
                      <a:pt x="14533" y="1727"/>
                    </a:lnTo>
                    <a:lnTo>
                      <a:pt x="15907" y="873"/>
                    </a:lnTo>
                    <a:lnTo>
                      <a:pt x="14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17" name="Shape 1217"/>
        <p:cNvGrpSpPr/>
        <p:nvPr/>
      </p:nvGrpSpPr>
      <p:grpSpPr>
        <a:xfrm>
          <a:off x="0" y="0"/>
          <a:ext cx="0" cy="0"/>
          <a:chOff x="0" y="0"/>
          <a:chExt cx="0" cy="0"/>
        </a:xfrm>
      </p:grpSpPr>
      <p:pic>
        <p:nvPicPr>
          <p:cNvPr id="1218" name="Google Shape;1218;p25"/>
          <p:cNvPicPr preferRelativeResize="0"/>
          <p:nvPr/>
        </p:nvPicPr>
        <p:blipFill>
          <a:blip r:embed="rId2">
            <a:alphaModFix amt="5000"/>
          </a:blip>
          <a:stretch>
            <a:fillRect/>
          </a:stretch>
        </p:blipFill>
        <p:spPr>
          <a:xfrm>
            <a:off x="0" y="0"/>
            <a:ext cx="9144003" cy="5143500"/>
          </a:xfrm>
          <a:prstGeom prst="rect">
            <a:avLst/>
          </a:prstGeom>
          <a:noFill/>
          <a:ln>
            <a:noFill/>
          </a:ln>
        </p:spPr>
      </p:pic>
      <p:grpSp>
        <p:nvGrpSpPr>
          <p:cNvPr id="1219" name="Google Shape;1219;p25"/>
          <p:cNvGrpSpPr/>
          <p:nvPr/>
        </p:nvGrpSpPr>
        <p:grpSpPr>
          <a:xfrm>
            <a:off x="-725" y="0"/>
            <a:ext cx="9144571" cy="5143505"/>
            <a:chOff x="-725" y="0"/>
            <a:chExt cx="9144571" cy="5143505"/>
          </a:xfrm>
        </p:grpSpPr>
        <p:grpSp>
          <p:nvGrpSpPr>
            <p:cNvPr id="1220" name="Google Shape;1220;p25"/>
            <p:cNvGrpSpPr/>
            <p:nvPr/>
          </p:nvGrpSpPr>
          <p:grpSpPr>
            <a:xfrm rot="5400000">
              <a:off x="6838078" y="1047610"/>
              <a:ext cx="3353378" cy="1258158"/>
              <a:chOff x="11" y="3889731"/>
              <a:chExt cx="3225333" cy="1253769"/>
            </a:xfrm>
          </p:grpSpPr>
          <p:sp>
            <p:nvSpPr>
              <p:cNvPr id="1221" name="Google Shape;1221;p25"/>
              <p:cNvSpPr/>
              <p:nvPr/>
            </p:nvSpPr>
            <p:spPr>
              <a:xfrm rot="-5400000">
                <a:off x="985795" y="2903951"/>
                <a:ext cx="1253765" cy="3225333"/>
              </a:xfrm>
              <a:custGeom>
                <a:rect b="b" l="l" r="r" t="t"/>
                <a:pathLst>
                  <a:path extrusionOk="0" h="32742" w="26097">
                    <a:moveTo>
                      <a:pt x="0" y="0"/>
                    </a:moveTo>
                    <a:lnTo>
                      <a:pt x="0" y="32741"/>
                    </a:lnTo>
                    <a:lnTo>
                      <a:pt x="26096" y="32741"/>
                    </a:lnTo>
                    <a:lnTo>
                      <a:pt x="26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rot="-5400000">
                <a:off x="2672274" y="4590509"/>
                <a:ext cx="701805" cy="404176"/>
              </a:xfrm>
              <a:custGeom>
                <a:rect b="b" l="l" r="r" t="t"/>
                <a:pathLst>
                  <a:path extrusionOk="0" h="4103"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rot="-5400000">
                <a:off x="2269143" y="4591445"/>
                <a:ext cx="701805" cy="402305"/>
              </a:xfrm>
              <a:custGeom>
                <a:rect b="b" l="l" r="r" t="t"/>
                <a:pathLst>
                  <a:path extrusionOk="0" h="4084" w="14608">
                    <a:moveTo>
                      <a:pt x="7517" y="0"/>
                    </a:moveTo>
                    <a:lnTo>
                      <a:pt x="0" y="4083"/>
                    </a:lnTo>
                    <a:lnTo>
                      <a:pt x="7090" y="4083"/>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rot="-5400000">
                <a:off x="1865964" y="4590559"/>
                <a:ext cx="701805" cy="404078"/>
              </a:xfrm>
              <a:custGeom>
                <a:rect b="b" l="l" r="r" t="t"/>
                <a:pathLst>
                  <a:path extrusionOk="0" h="4102"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
              <p:cNvSpPr/>
              <p:nvPr/>
            </p:nvSpPr>
            <p:spPr>
              <a:xfrm rot="-5400000">
                <a:off x="1462833" y="4591396"/>
                <a:ext cx="701805" cy="402403"/>
              </a:xfrm>
              <a:custGeom>
                <a:rect b="b" l="l" r="r" t="t"/>
                <a:pathLst>
                  <a:path extrusionOk="0" h="4085" w="14608">
                    <a:moveTo>
                      <a:pt x="7517" y="1"/>
                    </a:moveTo>
                    <a:lnTo>
                      <a:pt x="0" y="4084"/>
                    </a:lnTo>
                    <a:lnTo>
                      <a:pt x="7090" y="4084"/>
                    </a:lnTo>
                    <a:lnTo>
                      <a:pt x="14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5"/>
              <p:cNvSpPr/>
              <p:nvPr/>
            </p:nvSpPr>
            <p:spPr>
              <a:xfrm rot="-5400000">
                <a:off x="1060589" y="4591445"/>
                <a:ext cx="701805" cy="402305"/>
              </a:xfrm>
              <a:custGeom>
                <a:rect b="b" l="l" r="r" t="t"/>
                <a:pathLst>
                  <a:path extrusionOk="0" h="4084" w="14608">
                    <a:moveTo>
                      <a:pt x="0" y="0"/>
                    </a:moveTo>
                    <a:lnTo>
                      <a:pt x="7517" y="4084"/>
                    </a:lnTo>
                    <a:lnTo>
                      <a:pt x="14607" y="4084"/>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5"/>
              <p:cNvSpPr/>
              <p:nvPr/>
            </p:nvSpPr>
            <p:spPr>
              <a:xfrm rot="-5400000">
                <a:off x="657458" y="4590509"/>
                <a:ext cx="701805" cy="404176"/>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p:nvPr/>
            </p:nvSpPr>
            <p:spPr>
              <a:xfrm rot="-5400000">
                <a:off x="254327" y="4591445"/>
                <a:ext cx="701805" cy="402305"/>
              </a:xfrm>
              <a:custGeom>
                <a:rect b="b" l="l" r="r" t="t"/>
                <a:pathLst>
                  <a:path extrusionOk="0" h="4084" w="14608">
                    <a:moveTo>
                      <a:pt x="0" y="0"/>
                    </a:moveTo>
                    <a:lnTo>
                      <a:pt x="7517" y="4083"/>
                    </a:lnTo>
                    <a:lnTo>
                      <a:pt x="14607" y="4083"/>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5"/>
              <p:cNvSpPr/>
              <p:nvPr/>
            </p:nvSpPr>
            <p:spPr>
              <a:xfrm rot="-5400000">
                <a:off x="-148803" y="4590509"/>
                <a:ext cx="701805" cy="404176"/>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5"/>
              <p:cNvSpPr/>
              <p:nvPr/>
            </p:nvSpPr>
            <p:spPr>
              <a:xfrm rot="-5400000">
                <a:off x="2671818" y="4039001"/>
                <a:ext cx="702718" cy="404176"/>
              </a:xfrm>
              <a:custGeom>
                <a:rect b="b" l="l" r="r" t="t"/>
                <a:pathLst>
                  <a:path extrusionOk="0" h="4103"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p:nvPr/>
            </p:nvSpPr>
            <p:spPr>
              <a:xfrm rot="-5400000">
                <a:off x="2268687" y="4039937"/>
                <a:ext cx="702718" cy="402305"/>
              </a:xfrm>
              <a:custGeom>
                <a:rect b="b" l="l" r="r" t="t"/>
                <a:pathLst>
                  <a:path extrusionOk="0" h="4084" w="14627">
                    <a:moveTo>
                      <a:pt x="7518" y="0"/>
                    </a:moveTo>
                    <a:lnTo>
                      <a:pt x="1" y="4083"/>
                    </a:lnTo>
                    <a:lnTo>
                      <a:pt x="7109" y="4083"/>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rot="-5400000">
                <a:off x="1865507" y="4039050"/>
                <a:ext cx="702718" cy="404078"/>
              </a:xfrm>
              <a:custGeom>
                <a:rect b="b" l="l" r="r" t="t"/>
                <a:pathLst>
                  <a:path extrusionOk="0" h="4102"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rot="-5400000">
                <a:off x="1462376" y="4039888"/>
                <a:ext cx="702718" cy="402403"/>
              </a:xfrm>
              <a:custGeom>
                <a:rect b="b" l="l" r="r" t="t"/>
                <a:pathLst>
                  <a:path extrusionOk="0" h="4085" w="14627">
                    <a:moveTo>
                      <a:pt x="7518" y="1"/>
                    </a:moveTo>
                    <a:lnTo>
                      <a:pt x="1" y="4084"/>
                    </a:lnTo>
                    <a:lnTo>
                      <a:pt x="7109" y="4084"/>
                    </a:lnTo>
                    <a:lnTo>
                      <a:pt x="146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rot="-5400000">
                <a:off x="1060132" y="4039937"/>
                <a:ext cx="702718" cy="402305"/>
              </a:xfrm>
              <a:custGeom>
                <a:rect b="b" l="l" r="r" t="t"/>
                <a:pathLst>
                  <a:path extrusionOk="0" h="4084" w="14627">
                    <a:moveTo>
                      <a:pt x="1" y="0"/>
                    </a:moveTo>
                    <a:lnTo>
                      <a:pt x="7518" y="4084"/>
                    </a:lnTo>
                    <a:lnTo>
                      <a:pt x="14626" y="4084"/>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rot="-5400000">
                <a:off x="657002" y="4039001"/>
                <a:ext cx="702718" cy="404176"/>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rot="-5400000">
                <a:off x="253871" y="4039937"/>
                <a:ext cx="702718" cy="402305"/>
              </a:xfrm>
              <a:custGeom>
                <a:rect b="b" l="l" r="r" t="t"/>
                <a:pathLst>
                  <a:path extrusionOk="0" h="4084" w="14627">
                    <a:moveTo>
                      <a:pt x="1" y="0"/>
                    </a:moveTo>
                    <a:lnTo>
                      <a:pt x="7518" y="4083"/>
                    </a:lnTo>
                    <a:lnTo>
                      <a:pt x="14626" y="4083"/>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rot="-5400000">
                <a:off x="-149260" y="4039001"/>
                <a:ext cx="702718" cy="404176"/>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a:off x="-725" y="2591648"/>
              <a:ext cx="1496057" cy="2551856"/>
              <a:chOff x="-725" y="2591648"/>
              <a:chExt cx="1496057" cy="2551856"/>
            </a:xfrm>
          </p:grpSpPr>
          <p:grpSp>
            <p:nvGrpSpPr>
              <p:cNvPr id="1239" name="Google Shape;1239;p25"/>
              <p:cNvGrpSpPr/>
              <p:nvPr/>
            </p:nvGrpSpPr>
            <p:grpSpPr>
              <a:xfrm flipH="1" rot="10800000">
                <a:off x="-113" y="4363585"/>
                <a:ext cx="1495445" cy="779920"/>
                <a:chOff x="0" y="-10"/>
                <a:chExt cx="1772064" cy="924185"/>
              </a:xfrm>
            </p:grpSpPr>
            <p:sp>
              <p:nvSpPr>
                <p:cNvPr id="1240" name="Google Shape;1240;p2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25"/>
              <p:cNvGrpSpPr/>
              <p:nvPr/>
            </p:nvGrpSpPr>
            <p:grpSpPr>
              <a:xfrm flipH="1" rot="10800000">
                <a:off x="-113" y="3583673"/>
                <a:ext cx="1495445" cy="779920"/>
                <a:chOff x="0" y="-10"/>
                <a:chExt cx="1772064" cy="924185"/>
              </a:xfrm>
            </p:grpSpPr>
            <p:sp>
              <p:nvSpPr>
                <p:cNvPr id="1249" name="Google Shape;1249;p2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25"/>
              <p:cNvSpPr/>
              <p:nvPr/>
            </p:nvSpPr>
            <p:spPr>
              <a:xfrm flipH="1" rot="10800000">
                <a:off x="-725" y="2591648"/>
                <a:ext cx="1495500" cy="2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58" name="Google Shape;1258;p25"/>
              <p:cNvSpPr/>
              <p:nvPr/>
            </p:nvSpPr>
            <p:spPr>
              <a:xfrm flipH="1" rot="10800000">
                <a:off x="45911"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59" name="Google Shape;1259;p25"/>
              <p:cNvSpPr/>
              <p:nvPr/>
            </p:nvSpPr>
            <p:spPr>
              <a:xfrm flipH="1" rot="10800000">
                <a:off x="193636"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0" name="Google Shape;1260;p25"/>
              <p:cNvSpPr/>
              <p:nvPr/>
            </p:nvSpPr>
            <p:spPr>
              <a:xfrm flipH="1" rot="10800000">
                <a:off x="341360"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1" name="Google Shape;1261;p25"/>
              <p:cNvSpPr/>
              <p:nvPr/>
            </p:nvSpPr>
            <p:spPr>
              <a:xfrm flipH="1" rot="10800000">
                <a:off x="489085"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2" name="Google Shape;1262;p25"/>
              <p:cNvSpPr/>
              <p:nvPr/>
            </p:nvSpPr>
            <p:spPr>
              <a:xfrm flipH="1" rot="10800000">
                <a:off x="636810"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3" name="Google Shape;1263;p25"/>
              <p:cNvSpPr/>
              <p:nvPr/>
            </p:nvSpPr>
            <p:spPr>
              <a:xfrm flipH="1" rot="10800000">
                <a:off x="784534"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4" name="Google Shape;1264;p25"/>
              <p:cNvSpPr/>
              <p:nvPr/>
            </p:nvSpPr>
            <p:spPr>
              <a:xfrm flipH="1" rot="10800000">
                <a:off x="932259"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5" name="Google Shape;1265;p25"/>
              <p:cNvSpPr/>
              <p:nvPr/>
            </p:nvSpPr>
            <p:spPr>
              <a:xfrm flipH="1" rot="10800000">
                <a:off x="1079984"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6" name="Google Shape;1266;p25"/>
              <p:cNvSpPr/>
              <p:nvPr/>
            </p:nvSpPr>
            <p:spPr>
              <a:xfrm flipH="1" rot="10800000">
                <a:off x="1227709"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67" name="Google Shape;1267;p25"/>
              <p:cNvSpPr/>
              <p:nvPr/>
            </p:nvSpPr>
            <p:spPr>
              <a:xfrm flipH="1" rot="10800000">
                <a:off x="1375433" y="2661400"/>
                <a:ext cx="72600" cy="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1268" name="Google Shape;1268;p25"/>
              <p:cNvGrpSpPr/>
              <p:nvPr/>
            </p:nvGrpSpPr>
            <p:grpSpPr>
              <a:xfrm flipH="1" rot="10800000">
                <a:off x="-113" y="2803760"/>
                <a:ext cx="1495445" cy="779920"/>
                <a:chOff x="0" y="-10"/>
                <a:chExt cx="1772064" cy="924185"/>
              </a:xfrm>
            </p:grpSpPr>
            <p:sp>
              <p:nvSpPr>
                <p:cNvPr id="1269" name="Google Shape;1269;p2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80" name="Shape 128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81" name="Shape 1281"/>
        <p:cNvGrpSpPr/>
        <p:nvPr/>
      </p:nvGrpSpPr>
      <p:grpSpPr>
        <a:xfrm>
          <a:off x="0" y="0"/>
          <a:ext cx="0" cy="0"/>
          <a:chOff x="0" y="0"/>
          <a:chExt cx="0" cy="0"/>
        </a:xfrm>
      </p:grpSpPr>
      <p:sp>
        <p:nvSpPr>
          <p:cNvPr id="1282" name="Google Shape;1282;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pic>
        <p:nvPicPr>
          <p:cNvPr id="243" name="Google Shape;243;p4"/>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244" name="Google Shape;24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45" name="Google Shape;245;p4"/>
          <p:cNvSpPr txBox="1"/>
          <p:nvPr>
            <p:ph idx="1" type="body"/>
          </p:nvPr>
        </p:nvSpPr>
        <p:spPr>
          <a:xfrm>
            <a:off x="720000" y="1152475"/>
            <a:ext cx="7704000" cy="2325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pic>
        <p:nvPicPr>
          <p:cNvPr id="247" name="Google Shape;247;p5"/>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248" name="Google Shape;248;p5"/>
          <p:cNvSpPr txBox="1"/>
          <p:nvPr>
            <p:ph idx="1" type="subTitle"/>
          </p:nvPr>
        </p:nvSpPr>
        <p:spPr>
          <a:xfrm>
            <a:off x="1051800" y="2233100"/>
            <a:ext cx="3119400" cy="472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249" name="Google Shape;249;p5"/>
          <p:cNvSpPr txBox="1"/>
          <p:nvPr>
            <p:ph idx="2" type="subTitle"/>
          </p:nvPr>
        </p:nvSpPr>
        <p:spPr>
          <a:xfrm>
            <a:off x="4972850" y="2233100"/>
            <a:ext cx="3119400" cy="472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nek Bangla"/>
              <a:buNone/>
              <a:defRPr sz="1800">
                <a:solidFill>
                  <a:schemeClr val="dk1"/>
                </a:solidFill>
                <a:latin typeface="Anek Bangla SemiBold"/>
                <a:ea typeface="Anek Bangla SemiBold"/>
                <a:cs typeface="Anek Bangla SemiBold"/>
                <a:sym typeface="Anek Bangla SemiBold"/>
              </a:defRPr>
            </a:lvl1pPr>
            <a:lvl2pPr lvl="1"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2pPr>
            <a:lvl3pPr lvl="2"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3pPr>
            <a:lvl4pPr lvl="3"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4pPr>
            <a:lvl5pPr lvl="4"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5pPr>
            <a:lvl6pPr lvl="5"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6pPr>
            <a:lvl7pPr lvl="6"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7pPr>
            <a:lvl8pPr lvl="7"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8pPr>
            <a:lvl9pPr lvl="8" rtl="0" algn="ctr">
              <a:lnSpc>
                <a:spcPct val="100000"/>
              </a:lnSpc>
              <a:spcBef>
                <a:spcPts val="0"/>
              </a:spcBef>
              <a:spcAft>
                <a:spcPts val="0"/>
              </a:spcAft>
              <a:buClr>
                <a:schemeClr val="dk1"/>
              </a:buClr>
              <a:buSzPts val="2400"/>
              <a:buFont typeface="Anek Bangla"/>
              <a:buNone/>
              <a:defRPr sz="2400">
                <a:solidFill>
                  <a:schemeClr val="dk1"/>
                </a:solidFill>
                <a:latin typeface="Anek Bangla"/>
                <a:ea typeface="Anek Bangla"/>
                <a:cs typeface="Anek Bangla"/>
                <a:sym typeface="Anek Bangla"/>
              </a:defRPr>
            </a:lvl9pPr>
          </a:lstStyle>
          <a:p/>
        </p:txBody>
      </p:sp>
      <p:sp>
        <p:nvSpPr>
          <p:cNvPr id="250" name="Google Shape;250;p5"/>
          <p:cNvSpPr txBox="1"/>
          <p:nvPr>
            <p:ph idx="3" type="subTitle"/>
          </p:nvPr>
        </p:nvSpPr>
        <p:spPr>
          <a:xfrm>
            <a:off x="1051800" y="2617775"/>
            <a:ext cx="31194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5"/>
          <p:cNvSpPr txBox="1"/>
          <p:nvPr>
            <p:ph idx="4" type="subTitle"/>
          </p:nvPr>
        </p:nvSpPr>
        <p:spPr>
          <a:xfrm>
            <a:off x="4972848" y="2617775"/>
            <a:ext cx="31194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3" name="Google Shape;253;p5"/>
          <p:cNvGrpSpPr/>
          <p:nvPr/>
        </p:nvGrpSpPr>
        <p:grpSpPr>
          <a:xfrm>
            <a:off x="0" y="-11823"/>
            <a:ext cx="559775" cy="5155330"/>
            <a:chOff x="0" y="-11823"/>
            <a:chExt cx="559775" cy="5155330"/>
          </a:xfrm>
        </p:grpSpPr>
        <p:sp>
          <p:nvSpPr>
            <p:cNvPr id="254" name="Google Shape;254;p5"/>
            <p:cNvSpPr/>
            <p:nvPr/>
          </p:nvSpPr>
          <p:spPr>
            <a:xfrm flipH="1" rot="-5400000">
              <a:off x="-2461058" y="2469261"/>
              <a:ext cx="5135305" cy="213188"/>
            </a:xfrm>
            <a:custGeom>
              <a:rect b="b" l="l" r="r" t="t"/>
              <a:pathLst>
                <a:path extrusionOk="0" h="3267" w="79273">
                  <a:moveTo>
                    <a:pt x="1" y="0"/>
                  </a:moveTo>
                  <a:lnTo>
                    <a:pt x="1" y="3267"/>
                  </a:lnTo>
                  <a:lnTo>
                    <a:pt x="79272" y="3267"/>
                  </a:lnTo>
                  <a:lnTo>
                    <a:pt x="792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flipH="1" rot="-5400000">
              <a:off x="42382" y="-11853"/>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flipH="1" rot="-5400000">
              <a:off x="42382" y="179544"/>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flipH="1" rot="-5400000">
              <a:off x="42350" y="370909"/>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flipH="1" rot="-5400000">
              <a:off x="42969" y="561686"/>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flipH="1" rot="-5400000">
              <a:off x="42969" y="753018"/>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flipH="1" rot="-5400000">
              <a:off x="42969" y="944415"/>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flipH="1" rot="-5400000">
              <a:off x="42382" y="1135160"/>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flipH="1" rot="-5400000">
              <a:off x="42350" y="1326525"/>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flipH="1" rot="-5400000">
              <a:off x="42382" y="1517889"/>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flipH="1" rot="-5400000">
              <a:off x="42350" y="1709254"/>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flipH="1" rot="-5400000">
              <a:off x="42382" y="1900618"/>
              <a:ext cx="128427" cy="128487"/>
            </a:xfrm>
            <a:custGeom>
              <a:rect b="b" l="l" r="r" t="t"/>
              <a:pathLst>
                <a:path extrusionOk="0" h="1969" w="1968">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flipH="1" rot="-5400000">
              <a:off x="43002" y="2091396"/>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flipH="1" rot="-5400000">
              <a:off x="42969" y="2282760"/>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flipH="1" rot="-5400000">
              <a:off x="42969" y="2474157"/>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flipH="1" rot="-5400000">
              <a:off x="42382" y="2664902"/>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flipH="1" rot="-5400000">
              <a:off x="42350" y="2856267"/>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flipH="1" rot="-5400000">
              <a:off x="42382" y="3047631"/>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flipH="1" rot="-5400000">
              <a:off x="42350" y="3238996"/>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flipH="1" rot="-5400000">
              <a:off x="42382" y="3430360"/>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flipH="1" rot="-5400000">
              <a:off x="42969" y="3621105"/>
              <a:ext cx="127252" cy="128487"/>
            </a:xfrm>
            <a:custGeom>
              <a:rect b="b" l="l" r="r" t="t"/>
              <a:pathLst>
                <a:path extrusionOk="0" h="1969" w="1950">
                  <a:moveTo>
                    <a:pt x="1" y="1"/>
                  </a:moveTo>
                  <a:lnTo>
                    <a:pt x="1" y="985"/>
                  </a:lnTo>
                  <a:lnTo>
                    <a:pt x="1" y="1968"/>
                  </a:lnTo>
                  <a:lnTo>
                    <a:pt x="1950"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flipH="1" rot="-5400000">
              <a:off x="42969" y="3812502"/>
              <a:ext cx="127252" cy="128487"/>
            </a:xfrm>
            <a:custGeom>
              <a:rect b="b" l="l" r="r" t="t"/>
              <a:pathLst>
                <a:path extrusionOk="0" h="1969" w="1950">
                  <a:moveTo>
                    <a:pt x="1" y="1"/>
                  </a:moveTo>
                  <a:lnTo>
                    <a:pt x="1" y="985"/>
                  </a:lnTo>
                  <a:lnTo>
                    <a:pt x="1" y="1968"/>
                  </a:lnTo>
                  <a:lnTo>
                    <a:pt x="1949"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flipH="1" rot="-5400000">
              <a:off x="43002" y="4003867"/>
              <a:ext cx="127187" cy="128487"/>
            </a:xfrm>
            <a:custGeom>
              <a:rect b="b" l="l" r="r" t="t"/>
              <a:pathLst>
                <a:path extrusionOk="0" h="1969" w="1949">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flipH="1" rot="-5400000">
              <a:off x="42382" y="4194644"/>
              <a:ext cx="128427" cy="128487"/>
            </a:xfrm>
            <a:custGeom>
              <a:rect b="b" l="l" r="r" t="t"/>
              <a:pathLst>
                <a:path extrusionOk="0" h="1969" w="1968">
                  <a:moveTo>
                    <a:pt x="0" y="1"/>
                  </a:moveTo>
                  <a:lnTo>
                    <a:pt x="0" y="985"/>
                  </a:lnTo>
                  <a:lnTo>
                    <a:pt x="0" y="1968"/>
                  </a:lnTo>
                  <a:lnTo>
                    <a:pt x="1967"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flipH="1" rot="-5400000">
              <a:off x="42350" y="4386009"/>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flipH="1" rot="-5400000">
              <a:off x="42382" y="4577373"/>
              <a:ext cx="128427" cy="128487"/>
            </a:xfrm>
            <a:custGeom>
              <a:rect b="b" l="l" r="r" t="t"/>
              <a:pathLst>
                <a:path extrusionOk="0" h="1969" w="1968">
                  <a:moveTo>
                    <a:pt x="0" y="1"/>
                  </a:moveTo>
                  <a:lnTo>
                    <a:pt x="0" y="985"/>
                  </a:lnTo>
                  <a:lnTo>
                    <a:pt x="0" y="1968"/>
                  </a:lnTo>
                  <a:lnTo>
                    <a:pt x="1968"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flipH="1" rot="-5400000">
              <a:off x="42350" y="4768738"/>
              <a:ext cx="128492" cy="128487"/>
            </a:xfrm>
            <a:custGeom>
              <a:rect b="b" l="l" r="r" t="t"/>
              <a:pathLst>
                <a:path extrusionOk="0" h="1969" w="1969">
                  <a:moveTo>
                    <a:pt x="1" y="1"/>
                  </a:moveTo>
                  <a:lnTo>
                    <a:pt x="1" y="985"/>
                  </a:lnTo>
                  <a:lnTo>
                    <a:pt x="1" y="1968"/>
                  </a:lnTo>
                  <a:lnTo>
                    <a:pt x="1968" y="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flipH="1" rot="-5400000">
              <a:off x="42969" y="4959515"/>
              <a:ext cx="127252" cy="128487"/>
            </a:xfrm>
            <a:custGeom>
              <a:rect b="b" l="l" r="r" t="t"/>
              <a:pathLst>
                <a:path extrusionOk="0" h="1969" w="1950">
                  <a:moveTo>
                    <a:pt x="0" y="1"/>
                  </a:moveTo>
                  <a:lnTo>
                    <a:pt x="0" y="985"/>
                  </a:lnTo>
                  <a:lnTo>
                    <a:pt x="0" y="1968"/>
                  </a:lnTo>
                  <a:lnTo>
                    <a:pt x="1949" y="98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flipH="1" rot="-5400000">
              <a:off x="-2317664" y="2539066"/>
              <a:ext cx="5135305" cy="73573"/>
            </a:xfrm>
            <a:custGeom>
              <a:rect b="b" l="l" r="r" t="t"/>
              <a:pathLst>
                <a:path extrusionOk="0" h="3267" w="79273">
                  <a:moveTo>
                    <a:pt x="1" y="0"/>
                  </a:moveTo>
                  <a:lnTo>
                    <a:pt x="1" y="3267"/>
                  </a:lnTo>
                  <a:lnTo>
                    <a:pt x="79272" y="3267"/>
                  </a:lnTo>
                  <a:lnTo>
                    <a:pt x="79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rot="5400000">
              <a:off x="-2105089" y="2478570"/>
              <a:ext cx="5143407" cy="186322"/>
            </a:xfrm>
            <a:custGeom>
              <a:rect b="b" l="l" r="r" t="t"/>
              <a:pathLst>
                <a:path extrusionOk="0" h="3249" w="79236">
                  <a:moveTo>
                    <a:pt x="1" y="1"/>
                  </a:moveTo>
                  <a:lnTo>
                    <a:pt x="1" y="3249"/>
                  </a:lnTo>
                  <a:lnTo>
                    <a:pt x="79235" y="3249"/>
                  </a:lnTo>
                  <a:lnTo>
                    <a:pt x="79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rot="5400000">
              <a:off x="400823" y="78323"/>
              <a:ext cx="132025" cy="112473"/>
            </a:xfrm>
            <a:custGeom>
              <a:rect b="b" l="l" r="r" t="t"/>
              <a:pathLst>
                <a:path extrusionOk="0" h="1961" w="2302">
                  <a:moveTo>
                    <a:pt x="1350" y="1"/>
                  </a:moveTo>
                  <a:cubicBezTo>
                    <a:pt x="1340" y="1"/>
                    <a:pt x="1329" y="1"/>
                    <a:pt x="1318" y="1"/>
                  </a:cubicBezTo>
                  <a:cubicBezTo>
                    <a:pt x="446" y="1"/>
                    <a:pt x="0" y="1041"/>
                    <a:pt x="631" y="1672"/>
                  </a:cubicBezTo>
                  <a:cubicBezTo>
                    <a:pt x="830" y="1871"/>
                    <a:pt x="1076" y="1960"/>
                    <a:pt x="1318" y="1960"/>
                  </a:cubicBezTo>
                  <a:cubicBezTo>
                    <a:pt x="1819" y="1960"/>
                    <a:pt x="2302" y="1574"/>
                    <a:pt x="2302" y="985"/>
                  </a:cubicBezTo>
                  <a:cubicBezTo>
                    <a:pt x="2302" y="440"/>
                    <a:pt x="1874" y="1"/>
                    <a:pt x="1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5400000">
              <a:off x="400765" y="246541"/>
              <a:ext cx="132083" cy="112416"/>
            </a:xfrm>
            <a:custGeom>
              <a:rect b="b" l="l" r="r" t="t"/>
              <a:pathLst>
                <a:path extrusionOk="0" h="1960" w="2303">
                  <a:moveTo>
                    <a:pt x="1319" y="0"/>
                  </a:moveTo>
                  <a:cubicBezTo>
                    <a:pt x="446" y="0"/>
                    <a:pt x="1" y="1058"/>
                    <a:pt x="632" y="1671"/>
                  </a:cubicBezTo>
                  <a:cubicBezTo>
                    <a:pt x="831" y="1870"/>
                    <a:pt x="1077" y="1959"/>
                    <a:pt x="1318" y="1959"/>
                  </a:cubicBezTo>
                  <a:cubicBezTo>
                    <a:pt x="1820" y="1959"/>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5400000">
              <a:off x="400794" y="414729"/>
              <a:ext cx="132025" cy="112416"/>
            </a:xfrm>
            <a:custGeom>
              <a:rect b="b" l="l" r="r" t="t"/>
              <a:pathLst>
                <a:path extrusionOk="0" h="1960" w="2302">
                  <a:moveTo>
                    <a:pt x="1318" y="0"/>
                  </a:moveTo>
                  <a:cubicBezTo>
                    <a:pt x="446" y="0"/>
                    <a:pt x="0" y="1058"/>
                    <a:pt x="631" y="1671"/>
                  </a:cubicBezTo>
                  <a:cubicBezTo>
                    <a:pt x="830" y="1870"/>
                    <a:pt x="1076" y="1959"/>
                    <a:pt x="1318" y="1959"/>
                  </a:cubicBezTo>
                  <a:cubicBezTo>
                    <a:pt x="1820" y="1959"/>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5400000">
              <a:off x="401310" y="582373"/>
              <a:ext cx="130993" cy="112416"/>
            </a:xfrm>
            <a:custGeom>
              <a:rect b="b" l="l" r="r" t="t"/>
              <a:pathLst>
                <a:path extrusionOk="0" h="1960" w="2284">
                  <a:moveTo>
                    <a:pt x="1300" y="0"/>
                  </a:moveTo>
                  <a:cubicBezTo>
                    <a:pt x="428" y="0"/>
                    <a:pt x="1" y="1058"/>
                    <a:pt x="613" y="1671"/>
                  </a:cubicBezTo>
                  <a:cubicBezTo>
                    <a:pt x="812" y="1870"/>
                    <a:pt x="1058" y="1959"/>
                    <a:pt x="1300" y="1959"/>
                  </a:cubicBezTo>
                  <a:cubicBezTo>
                    <a:pt x="1802" y="1959"/>
                    <a:pt x="2284" y="1573"/>
                    <a:pt x="2284" y="984"/>
                  </a:cubicBezTo>
                  <a:cubicBezTo>
                    <a:pt x="2284" y="446"/>
                    <a:pt x="1838"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5400000">
              <a:off x="401310" y="750591"/>
              <a:ext cx="130993" cy="112416"/>
            </a:xfrm>
            <a:custGeom>
              <a:rect b="b" l="l" r="r" t="t"/>
              <a:pathLst>
                <a:path extrusionOk="0" h="1960" w="2284">
                  <a:moveTo>
                    <a:pt x="1318" y="0"/>
                  </a:moveTo>
                  <a:cubicBezTo>
                    <a:pt x="446" y="0"/>
                    <a:pt x="0" y="1058"/>
                    <a:pt x="613" y="1671"/>
                  </a:cubicBezTo>
                  <a:cubicBezTo>
                    <a:pt x="818" y="1870"/>
                    <a:pt x="1066" y="1959"/>
                    <a:pt x="1307" y="1959"/>
                  </a:cubicBezTo>
                  <a:cubicBezTo>
                    <a:pt x="1810" y="1959"/>
                    <a:pt x="2283" y="1573"/>
                    <a:pt x="2283" y="984"/>
                  </a:cubicBezTo>
                  <a:cubicBezTo>
                    <a:pt x="2283"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5400000">
              <a:off x="401339" y="918780"/>
              <a:ext cx="130936" cy="112416"/>
            </a:xfrm>
            <a:custGeom>
              <a:rect b="b" l="l" r="r" t="t"/>
              <a:pathLst>
                <a:path extrusionOk="0" h="1960" w="2283">
                  <a:moveTo>
                    <a:pt x="1318" y="0"/>
                  </a:moveTo>
                  <a:cubicBezTo>
                    <a:pt x="445" y="0"/>
                    <a:pt x="0" y="1058"/>
                    <a:pt x="613" y="1671"/>
                  </a:cubicBezTo>
                  <a:cubicBezTo>
                    <a:pt x="811" y="1870"/>
                    <a:pt x="1057"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rot="5400000">
              <a:off x="401310" y="1086968"/>
              <a:ext cx="130993" cy="112416"/>
            </a:xfrm>
            <a:custGeom>
              <a:rect b="b" l="l" r="r" t="t"/>
              <a:pathLst>
                <a:path extrusionOk="0" h="1960" w="2284">
                  <a:moveTo>
                    <a:pt x="1300" y="0"/>
                  </a:moveTo>
                  <a:cubicBezTo>
                    <a:pt x="427" y="0"/>
                    <a:pt x="1" y="1058"/>
                    <a:pt x="613" y="1671"/>
                  </a:cubicBezTo>
                  <a:cubicBezTo>
                    <a:pt x="812" y="1870"/>
                    <a:pt x="1058" y="1959"/>
                    <a:pt x="1299" y="1959"/>
                  </a:cubicBezTo>
                  <a:cubicBezTo>
                    <a:pt x="1801" y="1959"/>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rot="5400000">
              <a:off x="401310" y="1255186"/>
              <a:ext cx="130993" cy="112416"/>
            </a:xfrm>
            <a:custGeom>
              <a:rect b="b" l="l" r="r" t="t"/>
              <a:pathLst>
                <a:path extrusionOk="0" h="1960" w="2284">
                  <a:moveTo>
                    <a:pt x="1299" y="0"/>
                  </a:moveTo>
                  <a:cubicBezTo>
                    <a:pt x="427" y="0"/>
                    <a:pt x="0" y="1058"/>
                    <a:pt x="613" y="1671"/>
                  </a:cubicBezTo>
                  <a:cubicBezTo>
                    <a:pt x="812" y="1870"/>
                    <a:pt x="1057" y="1959"/>
                    <a:pt x="1299" y="1959"/>
                  </a:cubicBezTo>
                  <a:cubicBezTo>
                    <a:pt x="1801" y="1959"/>
                    <a:pt x="2283" y="1573"/>
                    <a:pt x="2283" y="984"/>
                  </a:cubicBezTo>
                  <a:cubicBezTo>
                    <a:pt x="2283" y="446"/>
                    <a:pt x="1838" y="0"/>
                    <a:pt x="1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rot="5400000">
              <a:off x="401626" y="1423661"/>
              <a:ext cx="130706" cy="112072"/>
            </a:xfrm>
            <a:custGeom>
              <a:rect b="b" l="l" r="r" t="t"/>
              <a:pathLst>
                <a:path extrusionOk="0" h="1954" w="2279">
                  <a:moveTo>
                    <a:pt x="1291" y="0"/>
                  </a:moveTo>
                  <a:cubicBezTo>
                    <a:pt x="433" y="0"/>
                    <a:pt x="1" y="1045"/>
                    <a:pt x="608" y="1652"/>
                  </a:cubicBezTo>
                  <a:cubicBezTo>
                    <a:pt x="804" y="1860"/>
                    <a:pt x="1050" y="1953"/>
                    <a:pt x="1293" y="1953"/>
                  </a:cubicBezTo>
                  <a:cubicBezTo>
                    <a:pt x="1787" y="1953"/>
                    <a:pt x="2266" y="1569"/>
                    <a:pt x="2279" y="984"/>
                  </a:cubicBezTo>
                  <a:cubicBezTo>
                    <a:pt x="2279" y="446"/>
                    <a:pt x="1852" y="0"/>
                    <a:pt x="1313" y="0"/>
                  </a:cubicBezTo>
                  <a:cubicBezTo>
                    <a:pt x="1306" y="0"/>
                    <a:pt x="1298" y="0"/>
                    <a:pt x="1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rot="5400000">
              <a:off x="401511" y="1591707"/>
              <a:ext cx="130993" cy="112129"/>
            </a:xfrm>
            <a:custGeom>
              <a:rect b="b" l="l" r="r" t="t"/>
              <a:pathLst>
                <a:path extrusionOk="0" h="1955" w="2284">
                  <a:moveTo>
                    <a:pt x="1332" y="1"/>
                  </a:moveTo>
                  <a:cubicBezTo>
                    <a:pt x="1321" y="1"/>
                    <a:pt x="1310" y="1"/>
                    <a:pt x="1299" y="1"/>
                  </a:cubicBezTo>
                  <a:cubicBezTo>
                    <a:pt x="427" y="1"/>
                    <a:pt x="0" y="1041"/>
                    <a:pt x="613" y="1653"/>
                  </a:cubicBezTo>
                  <a:cubicBezTo>
                    <a:pt x="815" y="1861"/>
                    <a:pt x="1063" y="1954"/>
                    <a:pt x="1306" y="1954"/>
                  </a:cubicBezTo>
                  <a:cubicBezTo>
                    <a:pt x="1800" y="1954"/>
                    <a:pt x="2271" y="1570"/>
                    <a:pt x="2283" y="985"/>
                  </a:cubicBezTo>
                  <a:cubicBezTo>
                    <a:pt x="2283" y="440"/>
                    <a:pt x="1855" y="1"/>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rot="5400000">
              <a:off x="400565" y="1758978"/>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rot="5400000">
              <a:off x="400536" y="1927167"/>
              <a:ext cx="132083" cy="112875"/>
            </a:xfrm>
            <a:custGeom>
              <a:rect b="b" l="l" r="r" t="t"/>
              <a:pathLst>
                <a:path extrusionOk="0" h="1968" w="2303">
                  <a:moveTo>
                    <a:pt x="1319" y="0"/>
                  </a:moveTo>
                  <a:cubicBezTo>
                    <a:pt x="446" y="0"/>
                    <a:pt x="1" y="1058"/>
                    <a:pt x="613" y="1671"/>
                  </a:cubicBezTo>
                  <a:cubicBezTo>
                    <a:pt x="818" y="1876"/>
                    <a:pt x="1068" y="1967"/>
                    <a:pt x="1313" y="1967"/>
                  </a:cubicBezTo>
                  <a:cubicBezTo>
                    <a:pt x="1820" y="1967"/>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5400000">
              <a:off x="401081" y="2094839"/>
              <a:ext cx="130993" cy="112875"/>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rot="5400000">
              <a:off x="401081" y="2262999"/>
              <a:ext cx="130993" cy="112875"/>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rot="5400000">
              <a:off x="400565" y="2431733"/>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rot="5400000">
              <a:off x="400565" y="2598861"/>
              <a:ext cx="132025" cy="112875"/>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rot="5400000">
              <a:off x="400794" y="2767250"/>
              <a:ext cx="132083" cy="11247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rot="5400000">
              <a:off x="400536" y="2935267"/>
              <a:ext cx="132083" cy="112875"/>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rot="5400000">
              <a:off x="400565" y="3103456"/>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rot="5400000">
              <a:off x="401081" y="3271114"/>
              <a:ext cx="130993" cy="112875"/>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rot="5400000">
              <a:off x="401081" y="3439274"/>
              <a:ext cx="130993" cy="112875"/>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rot="5400000">
              <a:off x="400565" y="3608008"/>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rot="5400000">
              <a:off x="400565" y="3775136"/>
              <a:ext cx="132025" cy="112875"/>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rot="5400000">
              <a:off x="400794" y="3943525"/>
              <a:ext cx="132083" cy="11247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rot="5400000">
              <a:off x="400536" y="4111542"/>
              <a:ext cx="132083" cy="112875"/>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rot="5400000">
              <a:off x="400565" y="4279731"/>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rot="5400000">
              <a:off x="400794" y="4448125"/>
              <a:ext cx="132083" cy="11247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400536" y="4616142"/>
              <a:ext cx="132083" cy="112875"/>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rot="5400000">
              <a:off x="400565" y="4784331"/>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rot="5400000">
              <a:off x="400890" y="4952506"/>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 name="Shape 314"/>
        <p:cNvGrpSpPr/>
        <p:nvPr/>
      </p:nvGrpSpPr>
      <p:grpSpPr>
        <a:xfrm>
          <a:off x="0" y="0"/>
          <a:ext cx="0" cy="0"/>
          <a:chOff x="0" y="0"/>
          <a:chExt cx="0" cy="0"/>
        </a:xfrm>
      </p:grpSpPr>
      <p:pic>
        <p:nvPicPr>
          <p:cNvPr id="315" name="Google Shape;315;p6"/>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316" name="Google Shape;31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7" name="Google Shape;317;p6"/>
          <p:cNvGrpSpPr/>
          <p:nvPr/>
        </p:nvGrpSpPr>
        <p:grpSpPr>
          <a:xfrm>
            <a:off x="0" y="4854371"/>
            <a:ext cx="9144032" cy="289159"/>
            <a:chOff x="0" y="4709150"/>
            <a:chExt cx="9144032" cy="434368"/>
          </a:xfrm>
        </p:grpSpPr>
        <p:sp>
          <p:nvSpPr>
            <p:cNvPr id="318" name="Google Shape;318;p6"/>
            <p:cNvSpPr/>
            <p:nvPr/>
          </p:nvSpPr>
          <p:spPr>
            <a:xfrm>
              <a:off x="0" y="4709169"/>
              <a:ext cx="9144032" cy="434349"/>
            </a:xfrm>
            <a:custGeom>
              <a:rect b="b" l="l" r="r" t="t"/>
              <a:pathLst>
                <a:path extrusionOk="0" h="1467" w="79236">
                  <a:moveTo>
                    <a:pt x="1" y="0"/>
                  </a:moveTo>
                  <a:lnTo>
                    <a:pt x="1" y="1467"/>
                  </a:lnTo>
                  <a:lnTo>
                    <a:pt x="79235" y="1467"/>
                  </a:lnTo>
                  <a:lnTo>
                    <a:pt x="79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48044" y="4771978"/>
              <a:ext cx="259358" cy="308685"/>
            </a:xfrm>
            <a:custGeom>
              <a:rect b="b" l="l" r="r" t="t"/>
              <a:pathLst>
                <a:path extrusionOk="0" h="7203" w="6052">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522450" y="4771978"/>
              <a:ext cx="259358" cy="308685"/>
            </a:xfrm>
            <a:custGeom>
              <a:rect b="b" l="l" r="r" t="t"/>
              <a:pathLst>
                <a:path extrusionOk="0" h="7203" w="6052">
                  <a:moveTo>
                    <a:pt x="1" y="1"/>
                  </a:moveTo>
                  <a:lnTo>
                    <a:pt x="1" y="7202"/>
                  </a:lnTo>
                  <a:lnTo>
                    <a:pt x="6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923367" y="4771978"/>
              <a:ext cx="259316" cy="308685"/>
            </a:xfrm>
            <a:custGeom>
              <a:rect b="b" l="l" r="r" t="t"/>
              <a:pathLst>
                <a:path extrusionOk="0" h="7203" w="6051">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197002" y="4771978"/>
              <a:ext cx="259316" cy="308685"/>
            </a:xfrm>
            <a:custGeom>
              <a:rect b="b" l="l" r="r" t="t"/>
              <a:pathLst>
                <a:path extrusionOk="0" h="7203" w="6051">
                  <a:moveTo>
                    <a:pt x="0" y="1"/>
                  </a:moveTo>
                  <a:lnTo>
                    <a:pt x="0"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1598691" y="4771978"/>
              <a:ext cx="259316" cy="308685"/>
            </a:xfrm>
            <a:custGeom>
              <a:rect b="b" l="l" r="r" t="t"/>
              <a:pathLst>
                <a:path extrusionOk="0" h="7203" w="6051">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1872283" y="4771978"/>
              <a:ext cx="259358" cy="308685"/>
            </a:xfrm>
            <a:custGeom>
              <a:rect b="b" l="l" r="r" t="t"/>
              <a:pathLst>
                <a:path extrusionOk="0" h="7203" w="6052">
                  <a:moveTo>
                    <a:pt x="1" y="1"/>
                  </a:moveTo>
                  <a:lnTo>
                    <a:pt x="1" y="7202"/>
                  </a:lnTo>
                  <a:lnTo>
                    <a:pt x="6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273972"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2547607"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2949295"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0" y="5080632"/>
              <a:ext cx="9144032" cy="62868"/>
            </a:xfrm>
            <a:custGeom>
              <a:rect b="b" l="l" r="r" t="t"/>
              <a:pathLst>
                <a:path extrusionOk="0" h="1467" w="79236">
                  <a:moveTo>
                    <a:pt x="1" y="0"/>
                  </a:moveTo>
                  <a:lnTo>
                    <a:pt x="1" y="1467"/>
                  </a:lnTo>
                  <a:lnTo>
                    <a:pt x="79235" y="1467"/>
                  </a:lnTo>
                  <a:lnTo>
                    <a:pt x="79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0" y="4709150"/>
              <a:ext cx="9144032" cy="62868"/>
            </a:xfrm>
            <a:custGeom>
              <a:rect b="b" l="l" r="r" t="t"/>
              <a:pathLst>
                <a:path extrusionOk="0" h="1467" w="79236">
                  <a:moveTo>
                    <a:pt x="1" y="0"/>
                  </a:moveTo>
                  <a:lnTo>
                    <a:pt x="1" y="1467"/>
                  </a:lnTo>
                  <a:lnTo>
                    <a:pt x="79235" y="1467"/>
                  </a:lnTo>
                  <a:lnTo>
                    <a:pt x="79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35769" y="4771978"/>
              <a:ext cx="259358" cy="308685"/>
            </a:xfrm>
            <a:custGeom>
              <a:rect b="b" l="l" r="r" t="t"/>
              <a:pathLst>
                <a:path extrusionOk="0" h="7203" w="6052">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910175" y="4771978"/>
              <a:ext cx="259358" cy="308685"/>
            </a:xfrm>
            <a:custGeom>
              <a:rect b="b" l="l" r="r" t="t"/>
              <a:pathLst>
                <a:path extrusionOk="0" h="7203" w="6052">
                  <a:moveTo>
                    <a:pt x="1" y="1"/>
                  </a:moveTo>
                  <a:lnTo>
                    <a:pt x="1" y="7202"/>
                  </a:lnTo>
                  <a:lnTo>
                    <a:pt x="6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4311092" y="4771978"/>
              <a:ext cx="259316" cy="308685"/>
            </a:xfrm>
            <a:custGeom>
              <a:rect b="b" l="l" r="r" t="t"/>
              <a:pathLst>
                <a:path extrusionOk="0" h="7203" w="6051">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4584727" y="4771978"/>
              <a:ext cx="259316" cy="308685"/>
            </a:xfrm>
            <a:custGeom>
              <a:rect b="b" l="l" r="r" t="t"/>
              <a:pathLst>
                <a:path extrusionOk="0" h="7203" w="6051">
                  <a:moveTo>
                    <a:pt x="0" y="1"/>
                  </a:moveTo>
                  <a:lnTo>
                    <a:pt x="0"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986416" y="4771978"/>
              <a:ext cx="259316" cy="308685"/>
            </a:xfrm>
            <a:custGeom>
              <a:rect b="b" l="l" r="r" t="t"/>
              <a:pathLst>
                <a:path extrusionOk="0" h="7203" w="6051">
                  <a:moveTo>
                    <a:pt x="0" y="1"/>
                  </a:moveTo>
                  <a:lnTo>
                    <a:pt x="6051" y="7202"/>
                  </a:lnTo>
                  <a:lnTo>
                    <a:pt x="6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5260008" y="4771978"/>
              <a:ext cx="259358" cy="308685"/>
            </a:xfrm>
            <a:custGeom>
              <a:rect b="b" l="l" r="r" t="t"/>
              <a:pathLst>
                <a:path extrusionOk="0" h="7203" w="6052">
                  <a:moveTo>
                    <a:pt x="1" y="1"/>
                  </a:moveTo>
                  <a:lnTo>
                    <a:pt x="1" y="7202"/>
                  </a:lnTo>
                  <a:lnTo>
                    <a:pt x="6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5661697"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5935332"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6337020"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3222938"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6610657"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7012345"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7285982"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7687670"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7961307"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8362995" y="4771978"/>
              <a:ext cx="259358" cy="308685"/>
            </a:xfrm>
            <a:custGeom>
              <a:rect b="b" l="l" r="r" t="t"/>
              <a:pathLst>
                <a:path extrusionOk="0" h="7203" w="6052">
                  <a:moveTo>
                    <a:pt x="1" y="1"/>
                  </a:moveTo>
                  <a:lnTo>
                    <a:pt x="6052" y="7202"/>
                  </a:lnTo>
                  <a:lnTo>
                    <a:pt x="60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8636632" y="4771978"/>
              <a:ext cx="259358" cy="308685"/>
            </a:xfrm>
            <a:custGeom>
              <a:rect b="b" l="l" r="r" t="t"/>
              <a:pathLst>
                <a:path extrusionOk="0" h="7203" w="6052">
                  <a:moveTo>
                    <a:pt x="1" y="1"/>
                  </a:moveTo>
                  <a:lnTo>
                    <a:pt x="1" y="7202"/>
                  </a:lnTo>
                  <a:lnTo>
                    <a:pt x="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7" name="Shape 347"/>
        <p:cNvGrpSpPr/>
        <p:nvPr/>
      </p:nvGrpSpPr>
      <p:grpSpPr>
        <a:xfrm>
          <a:off x="0" y="0"/>
          <a:ext cx="0" cy="0"/>
          <a:chOff x="0" y="0"/>
          <a:chExt cx="0" cy="0"/>
        </a:xfrm>
      </p:grpSpPr>
      <p:pic>
        <p:nvPicPr>
          <p:cNvPr id="348" name="Google Shape;348;p7"/>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349" name="Google Shape;349;p7"/>
          <p:cNvSpPr txBox="1"/>
          <p:nvPr>
            <p:ph type="title"/>
          </p:nvPr>
        </p:nvSpPr>
        <p:spPr>
          <a:xfrm>
            <a:off x="715100" y="534988"/>
            <a:ext cx="4218000" cy="60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50" name="Google Shape;350;p7"/>
          <p:cNvSpPr txBox="1"/>
          <p:nvPr>
            <p:ph idx="1" type="body"/>
          </p:nvPr>
        </p:nvSpPr>
        <p:spPr>
          <a:xfrm>
            <a:off x="715100" y="1141763"/>
            <a:ext cx="4218000" cy="3154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51" name="Google Shape;351;p7"/>
          <p:cNvSpPr/>
          <p:nvPr>
            <p:ph idx="2" type="pic"/>
          </p:nvPr>
        </p:nvSpPr>
        <p:spPr>
          <a:xfrm>
            <a:off x="5631000" y="535000"/>
            <a:ext cx="3218700" cy="4073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2" name="Shape 352"/>
        <p:cNvGrpSpPr/>
        <p:nvPr/>
      </p:nvGrpSpPr>
      <p:grpSpPr>
        <a:xfrm>
          <a:off x="0" y="0"/>
          <a:ext cx="0" cy="0"/>
          <a:chOff x="0" y="0"/>
          <a:chExt cx="0" cy="0"/>
        </a:xfrm>
      </p:grpSpPr>
      <p:pic>
        <p:nvPicPr>
          <p:cNvPr id="353" name="Google Shape;353;p8"/>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354" name="Google Shape;354;p8"/>
          <p:cNvSpPr txBox="1"/>
          <p:nvPr>
            <p:ph type="title"/>
          </p:nvPr>
        </p:nvSpPr>
        <p:spPr>
          <a:xfrm>
            <a:off x="1388100" y="1481125"/>
            <a:ext cx="6367800" cy="218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55" name="Google Shape;355;p8"/>
          <p:cNvGrpSpPr/>
          <p:nvPr/>
        </p:nvGrpSpPr>
        <p:grpSpPr>
          <a:xfrm flipH="1">
            <a:off x="-6851" y="0"/>
            <a:ext cx="9159749" cy="5143521"/>
            <a:chOff x="-6851" y="0"/>
            <a:chExt cx="9159749" cy="5143521"/>
          </a:xfrm>
        </p:grpSpPr>
        <p:grpSp>
          <p:nvGrpSpPr>
            <p:cNvPr id="356" name="Google Shape;356;p8"/>
            <p:cNvGrpSpPr/>
            <p:nvPr/>
          </p:nvGrpSpPr>
          <p:grpSpPr>
            <a:xfrm>
              <a:off x="-6851" y="4516600"/>
              <a:ext cx="5375289" cy="626900"/>
              <a:chOff x="3768699" y="4516600"/>
              <a:chExt cx="5375289" cy="626900"/>
            </a:xfrm>
          </p:grpSpPr>
          <p:sp>
            <p:nvSpPr>
              <p:cNvPr id="357" name="Google Shape;357;p8"/>
              <p:cNvSpPr/>
              <p:nvPr/>
            </p:nvSpPr>
            <p:spPr>
              <a:xfrm rot="-5400000">
                <a:off x="6442450" y="1893500"/>
                <a:ext cx="27600" cy="537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58" name="Google Shape;358;p8"/>
              <p:cNvSpPr/>
              <p:nvPr/>
            </p:nvSpPr>
            <p:spPr>
              <a:xfrm rot="-5400000">
                <a:off x="6442450" y="1842850"/>
                <a:ext cx="27600" cy="537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359" name="Google Shape;359;p8"/>
              <p:cNvGrpSpPr/>
              <p:nvPr/>
            </p:nvGrpSpPr>
            <p:grpSpPr>
              <a:xfrm>
                <a:off x="7022688" y="4630800"/>
                <a:ext cx="2121300" cy="512700"/>
                <a:chOff x="3524613" y="4630800"/>
                <a:chExt cx="2121300" cy="512700"/>
              </a:xfrm>
            </p:grpSpPr>
            <p:sp>
              <p:nvSpPr>
                <p:cNvPr id="360" name="Google Shape;360;p8"/>
                <p:cNvSpPr/>
                <p:nvPr/>
              </p:nvSpPr>
              <p:spPr>
                <a:xfrm rot="-5400000">
                  <a:off x="4328913" y="3826500"/>
                  <a:ext cx="512700" cy="212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361" name="Google Shape;361;p8"/>
                <p:cNvGrpSpPr/>
                <p:nvPr/>
              </p:nvGrpSpPr>
              <p:grpSpPr>
                <a:xfrm rot="-5400000">
                  <a:off x="3666607" y="4732367"/>
                  <a:ext cx="309733" cy="309733"/>
                  <a:chOff x="86625" y="1716050"/>
                  <a:chExt cx="252000" cy="252000"/>
                </a:xfrm>
              </p:grpSpPr>
              <p:sp>
                <p:nvSpPr>
                  <p:cNvPr id="362" name="Google Shape;362;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3" name="Google Shape;363;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4" name="Google Shape;364;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365" name="Google Shape;365;p8"/>
                <p:cNvGrpSpPr/>
                <p:nvPr/>
              </p:nvGrpSpPr>
              <p:grpSpPr>
                <a:xfrm rot="-5400000">
                  <a:off x="4175803" y="4732367"/>
                  <a:ext cx="309733" cy="309733"/>
                  <a:chOff x="86625" y="1716050"/>
                  <a:chExt cx="252000" cy="252000"/>
                </a:xfrm>
              </p:grpSpPr>
              <p:sp>
                <p:nvSpPr>
                  <p:cNvPr id="366" name="Google Shape;366;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7" name="Google Shape;367;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8" name="Google Shape;368;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369" name="Google Shape;369;p8"/>
                <p:cNvGrpSpPr/>
                <p:nvPr/>
              </p:nvGrpSpPr>
              <p:grpSpPr>
                <a:xfrm rot="-5400000">
                  <a:off x="4685000" y="4732367"/>
                  <a:ext cx="309733" cy="309733"/>
                  <a:chOff x="86625" y="1716050"/>
                  <a:chExt cx="252000" cy="252000"/>
                </a:xfrm>
              </p:grpSpPr>
              <p:sp>
                <p:nvSpPr>
                  <p:cNvPr id="370" name="Google Shape;370;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1" name="Google Shape;371;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2" name="Google Shape;372;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373" name="Google Shape;373;p8"/>
                <p:cNvGrpSpPr/>
                <p:nvPr/>
              </p:nvGrpSpPr>
              <p:grpSpPr>
                <a:xfrm rot="-5400000">
                  <a:off x="5194196" y="4732367"/>
                  <a:ext cx="309733" cy="309733"/>
                  <a:chOff x="86625" y="1716050"/>
                  <a:chExt cx="252000" cy="252000"/>
                </a:xfrm>
              </p:grpSpPr>
              <p:sp>
                <p:nvSpPr>
                  <p:cNvPr id="374" name="Google Shape;374;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5" name="Google Shape;375;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6" name="Google Shape;376;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
            <p:nvSpPr>
              <p:cNvPr id="377" name="Google Shape;377;p8"/>
              <p:cNvSpPr/>
              <p:nvPr/>
            </p:nvSpPr>
            <p:spPr>
              <a:xfrm rot="-5400000">
                <a:off x="5128075" y="3284400"/>
                <a:ext cx="512700" cy="320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8" name="Google Shape;378;p8"/>
              <p:cNvSpPr/>
              <p:nvPr/>
            </p:nvSpPr>
            <p:spPr>
              <a:xfrm>
                <a:off x="4531799"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4426591" y="47642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4320811"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4720172" y="49752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4719585" y="48694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720172" y="47642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6057959" y="4764296"/>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5952784" y="47642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5846971" y="47642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5483285" y="4975284"/>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5482697" y="4869472"/>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5483285" y="4764296"/>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210437" y="4975284"/>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6209849" y="4869472"/>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210437" y="4764296"/>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6820240"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715032" y="4764296"/>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6609252"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5294879" y="47642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5189672" y="4764296"/>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5083891" y="4764296"/>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768699" y="47642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3957072" y="4975284"/>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3956485" y="48694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3957072" y="47642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8"/>
            <p:cNvGrpSpPr/>
            <p:nvPr/>
          </p:nvGrpSpPr>
          <p:grpSpPr>
            <a:xfrm>
              <a:off x="40" y="0"/>
              <a:ext cx="3775551" cy="626933"/>
              <a:chOff x="833925" y="0"/>
              <a:chExt cx="4360263" cy="724025"/>
            </a:xfrm>
          </p:grpSpPr>
          <p:grpSp>
            <p:nvGrpSpPr>
              <p:cNvPr id="404" name="Google Shape;404;p8"/>
              <p:cNvGrpSpPr/>
              <p:nvPr/>
            </p:nvGrpSpPr>
            <p:grpSpPr>
              <a:xfrm>
                <a:off x="2221738" y="0"/>
                <a:ext cx="1387881" cy="723822"/>
                <a:chOff x="0" y="-10"/>
                <a:chExt cx="1772064" cy="924185"/>
              </a:xfrm>
            </p:grpSpPr>
            <p:sp>
              <p:nvSpPr>
                <p:cNvPr id="405" name="Google Shape;405;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5400000">
                <a:off x="4733837" y="263675"/>
                <a:ext cx="723900" cy="19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4" name="Google Shape;414;p8"/>
              <p:cNvSpPr/>
              <p:nvPr/>
            </p:nvSpPr>
            <p:spPr>
              <a:xfrm rot="-5400000">
                <a:off x="5062116" y="60247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5" name="Google Shape;415;p8"/>
              <p:cNvSpPr/>
              <p:nvPr/>
            </p:nvSpPr>
            <p:spPr>
              <a:xfrm rot="-5400000">
                <a:off x="5062116" y="46538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6" name="Google Shape;416;p8"/>
              <p:cNvSpPr/>
              <p:nvPr/>
            </p:nvSpPr>
            <p:spPr>
              <a:xfrm rot="-5400000">
                <a:off x="5062116" y="328291"/>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7" name="Google Shape;417;p8"/>
              <p:cNvSpPr/>
              <p:nvPr/>
            </p:nvSpPr>
            <p:spPr>
              <a:xfrm rot="-5400000">
                <a:off x="5062116" y="19119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8" name="Google Shape;418;p8"/>
              <p:cNvSpPr/>
              <p:nvPr/>
            </p:nvSpPr>
            <p:spPr>
              <a:xfrm rot="-5400000">
                <a:off x="5062116" y="5410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19" name="Google Shape;419;p8"/>
              <p:cNvGrpSpPr/>
              <p:nvPr/>
            </p:nvGrpSpPr>
            <p:grpSpPr>
              <a:xfrm>
                <a:off x="3609563" y="0"/>
                <a:ext cx="1387881" cy="723822"/>
                <a:chOff x="0" y="-10"/>
                <a:chExt cx="1772064" cy="924185"/>
              </a:xfrm>
            </p:grpSpPr>
            <p:sp>
              <p:nvSpPr>
                <p:cNvPr id="420" name="Google Shape;420;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8"/>
              <p:cNvGrpSpPr/>
              <p:nvPr/>
            </p:nvGrpSpPr>
            <p:grpSpPr>
              <a:xfrm>
                <a:off x="833925" y="0"/>
                <a:ext cx="1387881" cy="723822"/>
                <a:chOff x="0" y="-10"/>
                <a:chExt cx="1772064" cy="924185"/>
              </a:xfrm>
            </p:grpSpPr>
            <p:sp>
              <p:nvSpPr>
                <p:cNvPr id="429" name="Google Shape;429;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 name="Google Shape;437;p8"/>
            <p:cNvGrpSpPr/>
            <p:nvPr/>
          </p:nvGrpSpPr>
          <p:grpSpPr>
            <a:xfrm>
              <a:off x="3775600" y="50650"/>
              <a:ext cx="5377298" cy="576250"/>
              <a:chOff x="3775600" y="50650"/>
              <a:chExt cx="5377298" cy="576250"/>
            </a:xfrm>
          </p:grpSpPr>
          <p:sp>
            <p:nvSpPr>
              <p:cNvPr id="438" name="Google Shape;438;p8"/>
              <p:cNvSpPr/>
              <p:nvPr/>
            </p:nvSpPr>
            <p:spPr>
              <a:xfrm rot="-5400000">
                <a:off x="6450400" y="-2624150"/>
                <a:ext cx="27600" cy="537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39" name="Google Shape;439;p8"/>
              <p:cNvGrpSpPr/>
              <p:nvPr/>
            </p:nvGrpSpPr>
            <p:grpSpPr>
              <a:xfrm>
                <a:off x="7372098" y="114200"/>
                <a:ext cx="1780800" cy="512700"/>
                <a:chOff x="7372098" y="114200"/>
                <a:chExt cx="1780800" cy="512700"/>
              </a:xfrm>
            </p:grpSpPr>
            <p:sp>
              <p:nvSpPr>
                <p:cNvPr id="440" name="Google Shape;440;p8"/>
                <p:cNvSpPr/>
                <p:nvPr/>
              </p:nvSpPr>
              <p:spPr>
                <a:xfrm rot="-5400000">
                  <a:off x="8006148" y="-519850"/>
                  <a:ext cx="512700" cy="178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41" name="Google Shape;441;p8"/>
                <p:cNvGrpSpPr/>
                <p:nvPr/>
              </p:nvGrpSpPr>
              <p:grpSpPr>
                <a:xfrm rot="-5400000">
                  <a:off x="7615707" y="215767"/>
                  <a:ext cx="309733" cy="309733"/>
                  <a:chOff x="86625" y="1716050"/>
                  <a:chExt cx="252000" cy="252000"/>
                </a:xfrm>
              </p:grpSpPr>
              <p:sp>
                <p:nvSpPr>
                  <p:cNvPr id="442" name="Google Shape;442;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3" name="Google Shape;443;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4" name="Google Shape;444;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445" name="Google Shape;445;p8"/>
                <p:cNvGrpSpPr/>
                <p:nvPr/>
              </p:nvGrpSpPr>
              <p:grpSpPr>
                <a:xfrm rot="-5400000">
                  <a:off x="8124903" y="215767"/>
                  <a:ext cx="309733" cy="309733"/>
                  <a:chOff x="86625" y="1716050"/>
                  <a:chExt cx="252000" cy="252000"/>
                </a:xfrm>
              </p:grpSpPr>
              <p:sp>
                <p:nvSpPr>
                  <p:cNvPr id="446" name="Google Shape;446;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7" name="Google Shape;447;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8" name="Google Shape;448;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449" name="Google Shape;449;p8"/>
                <p:cNvGrpSpPr/>
                <p:nvPr/>
              </p:nvGrpSpPr>
              <p:grpSpPr>
                <a:xfrm rot="-5400000">
                  <a:off x="8634100" y="215767"/>
                  <a:ext cx="309733" cy="309733"/>
                  <a:chOff x="86625" y="1716050"/>
                  <a:chExt cx="252000" cy="252000"/>
                </a:xfrm>
              </p:grpSpPr>
              <p:sp>
                <p:nvSpPr>
                  <p:cNvPr id="450" name="Google Shape;450;p8"/>
                  <p:cNvSpPr/>
                  <p:nvPr/>
                </p:nvSpPr>
                <p:spPr>
                  <a:xfrm>
                    <a:off x="86625" y="1716050"/>
                    <a:ext cx="252000" cy="25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1" name="Google Shape;451;p8"/>
                  <p:cNvSpPr/>
                  <p:nvPr/>
                </p:nvSpPr>
                <p:spPr>
                  <a:xfrm>
                    <a:off x="123825" y="1753250"/>
                    <a:ext cx="177600" cy="17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2" name="Google Shape;452;p8"/>
                  <p:cNvSpPr/>
                  <p:nvPr/>
                </p:nvSpPr>
                <p:spPr>
                  <a:xfrm>
                    <a:off x="171375" y="1800950"/>
                    <a:ext cx="82500" cy="8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sp>
            <p:nvSpPr>
              <p:cNvPr id="453" name="Google Shape;453;p8"/>
              <p:cNvSpPr/>
              <p:nvPr/>
            </p:nvSpPr>
            <p:spPr>
              <a:xfrm rot="-5400000">
                <a:off x="5299750" y="-1409950"/>
                <a:ext cx="512700" cy="356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4" name="Google Shape;454;p8"/>
              <p:cNvSpPr/>
              <p:nvPr/>
            </p:nvSpPr>
            <p:spPr>
              <a:xfrm>
                <a:off x="4881199"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4775991"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4670211"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068985" y="3528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069572" y="2476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6407359" y="247696"/>
                <a:ext cx="35504" cy="245888"/>
              </a:xfrm>
              <a:custGeom>
                <a:rect b="b" l="l" r="r" t="t"/>
                <a:pathLst>
                  <a:path extrusionOk="0" h="7722" w="1115">
                    <a:moveTo>
                      <a:pt x="1" y="0"/>
                    </a:moveTo>
                    <a:lnTo>
                      <a:pt x="1" y="7721"/>
                    </a:lnTo>
                    <a:lnTo>
                      <a:pt x="1115" y="7721"/>
                    </a:ln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6302184"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6196371" y="2476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5832097" y="352872"/>
                <a:ext cx="246461" cy="35504"/>
              </a:xfrm>
              <a:custGeom>
                <a:rect b="b" l="l" r="r" t="t"/>
                <a:pathLst>
                  <a:path extrusionOk="0" h="1115" w="7740">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5832685" y="247696"/>
                <a:ext cx="246461" cy="34899"/>
              </a:xfrm>
              <a:custGeom>
                <a:rect b="b" l="l" r="r" t="t"/>
                <a:pathLst>
                  <a:path extrusionOk="0" h="1096" w="7740">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6559249" y="352872"/>
                <a:ext cx="246493" cy="35504"/>
              </a:xfrm>
              <a:custGeom>
                <a:rect b="b" l="l" r="r" t="t"/>
                <a:pathLst>
                  <a:path extrusionOk="0" h="1115" w="7741">
                    <a:moveTo>
                      <a:pt x="0" y="1"/>
                    </a:moveTo>
                    <a:lnTo>
                      <a:pt x="0"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6559837" y="247696"/>
                <a:ext cx="246493" cy="34899"/>
              </a:xfrm>
              <a:custGeom>
                <a:rect b="b" l="l" r="r" t="t"/>
                <a:pathLst>
                  <a:path extrusionOk="0" h="1096" w="7741">
                    <a:moveTo>
                      <a:pt x="0" y="0"/>
                    </a:moveTo>
                    <a:lnTo>
                      <a:pt x="0"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7169640"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7064432" y="247696"/>
                <a:ext cx="34899" cy="245888"/>
              </a:xfrm>
              <a:custGeom>
                <a:rect b="b" l="l" r="r" t="t"/>
                <a:pathLst>
                  <a:path extrusionOk="0" h="7722" w="1096">
                    <a:moveTo>
                      <a:pt x="0" y="0"/>
                    </a:moveTo>
                    <a:lnTo>
                      <a:pt x="0"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958652"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5644279" y="247696"/>
                <a:ext cx="35504" cy="245888"/>
              </a:xfrm>
              <a:custGeom>
                <a:rect b="b" l="l" r="r" t="t"/>
                <a:pathLst>
                  <a:path extrusionOk="0" h="7722" w="1115">
                    <a:moveTo>
                      <a:pt x="1" y="0"/>
                    </a:moveTo>
                    <a:lnTo>
                      <a:pt x="1"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5539072" y="247696"/>
                <a:ext cx="34899" cy="245888"/>
              </a:xfrm>
              <a:custGeom>
                <a:rect b="b" l="l" r="r" t="t"/>
                <a:pathLst>
                  <a:path extrusionOk="0" h="7722" w="1096">
                    <a:moveTo>
                      <a:pt x="1" y="0"/>
                    </a:moveTo>
                    <a:lnTo>
                      <a:pt x="1" y="7721"/>
                    </a:lnTo>
                    <a:lnTo>
                      <a:pt x="1096" y="772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5433291" y="247696"/>
                <a:ext cx="35504" cy="245888"/>
              </a:xfrm>
              <a:custGeom>
                <a:rect b="b" l="l" r="r" t="t"/>
                <a:pathLst>
                  <a:path extrusionOk="0" h="7722" w="1115">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118099"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012891" y="247696"/>
                <a:ext cx="34899" cy="245888"/>
              </a:xfrm>
              <a:custGeom>
                <a:rect b="b" l="l" r="r" t="t"/>
                <a:pathLst>
                  <a:path extrusionOk="0" h="7722" w="1096">
                    <a:moveTo>
                      <a:pt x="0" y="0"/>
                    </a:moveTo>
                    <a:lnTo>
                      <a:pt x="0" y="7721"/>
                    </a:lnTo>
                    <a:lnTo>
                      <a:pt x="1095" y="7721"/>
                    </a:lnTo>
                    <a:lnTo>
                      <a:pt x="1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3907111" y="247696"/>
                <a:ext cx="35473" cy="245888"/>
              </a:xfrm>
              <a:custGeom>
                <a:rect b="b" l="l" r="r" t="t"/>
                <a:pathLst>
                  <a:path extrusionOk="0" h="7722" w="1114">
                    <a:moveTo>
                      <a:pt x="0" y="0"/>
                    </a:moveTo>
                    <a:lnTo>
                      <a:pt x="0" y="7721"/>
                    </a:lnTo>
                    <a:lnTo>
                      <a:pt x="1114" y="7721"/>
                    </a:lnTo>
                    <a:lnTo>
                      <a:pt x="1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4305885" y="352872"/>
                <a:ext cx="246493" cy="35504"/>
              </a:xfrm>
              <a:custGeom>
                <a:rect b="b" l="l" r="r" t="t"/>
                <a:pathLst>
                  <a:path extrusionOk="0" h="1115" w="7741">
                    <a:moveTo>
                      <a:pt x="1" y="1"/>
                    </a:moveTo>
                    <a:lnTo>
                      <a:pt x="1" y="1115"/>
                    </a:lnTo>
                    <a:lnTo>
                      <a:pt x="7740" y="1115"/>
                    </a:lnTo>
                    <a:lnTo>
                      <a:pt x="7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06472" y="247696"/>
                <a:ext cx="246493" cy="34899"/>
              </a:xfrm>
              <a:custGeom>
                <a:rect b="b" l="l" r="r" t="t"/>
                <a:pathLst>
                  <a:path extrusionOk="0" h="1096" w="7741">
                    <a:moveTo>
                      <a:pt x="1" y="0"/>
                    </a:moveTo>
                    <a:lnTo>
                      <a:pt x="1" y="1095"/>
                    </a:lnTo>
                    <a:lnTo>
                      <a:pt x="7740" y="1095"/>
                    </a:lnTo>
                    <a:lnTo>
                      <a:pt x="7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8"/>
            <p:cNvGrpSpPr/>
            <p:nvPr/>
          </p:nvGrpSpPr>
          <p:grpSpPr>
            <a:xfrm>
              <a:off x="5368440" y="4516588"/>
              <a:ext cx="3775551" cy="626933"/>
              <a:chOff x="833925" y="0"/>
              <a:chExt cx="4360263" cy="724025"/>
            </a:xfrm>
          </p:grpSpPr>
          <p:grpSp>
            <p:nvGrpSpPr>
              <p:cNvPr id="478" name="Google Shape;478;p8"/>
              <p:cNvGrpSpPr/>
              <p:nvPr/>
            </p:nvGrpSpPr>
            <p:grpSpPr>
              <a:xfrm>
                <a:off x="2221738" y="0"/>
                <a:ext cx="1387881" cy="723822"/>
                <a:chOff x="0" y="-10"/>
                <a:chExt cx="1772064" cy="924185"/>
              </a:xfrm>
            </p:grpSpPr>
            <p:sp>
              <p:nvSpPr>
                <p:cNvPr id="479" name="Google Shape;479;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8"/>
              <p:cNvSpPr/>
              <p:nvPr/>
            </p:nvSpPr>
            <p:spPr>
              <a:xfrm rot="-5400000">
                <a:off x="4733837" y="263675"/>
                <a:ext cx="723900" cy="19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8" name="Google Shape;488;p8"/>
              <p:cNvSpPr/>
              <p:nvPr/>
            </p:nvSpPr>
            <p:spPr>
              <a:xfrm rot="-5400000">
                <a:off x="5062116" y="60247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9" name="Google Shape;489;p8"/>
              <p:cNvSpPr/>
              <p:nvPr/>
            </p:nvSpPr>
            <p:spPr>
              <a:xfrm rot="-5400000">
                <a:off x="5062116" y="46538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90" name="Google Shape;490;p8"/>
              <p:cNvSpPr/>
              <p:nvPr/>
            </p:nvSpPr>
            <p:spPr>
              <a:xfrm rot="-5400000">
                <a:off x="5062116" y="328291"/>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91" name="Google Shape;491;p8"/>
              <p:cNvSpPr/>
              <p:nvPr/>
            </p:nvSpPr>
            <p:spPr>
              <a:xfrm rot="-5400000">
                <a:off x="5062116" y="191197"/>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92" name="Google Shape;492;p8"/>
              <p:cNvSpPr/>
              <p:nvPr/>
            </p:nvSpPr>
            <p:spPr>
              <a:xfrm rot="-5400000">
                <a:off x="5062116" y="54104"/>
                <a:ext cx="67500" cy="6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93" name="Google Shape;493;p8"/>
              <p:cNvGrpSpPr/>
              <p:nvPr/>
            </p:nvGrpSpPr>
            <p:grpSpPr>
              <a:xfrm>
                <a:off x="3609563" y="0"/>
                <a:ext cx="1387881" cy="723822"/>
                <a:chOff x="0" y="-10"/>
                <a:chExt cx="1772064" cy="924185"/>
              </a:xfrm>
            </p:grpSpPr>
            <p:sp>
              <p:nvSpPr>
                <p:cNvPr id="494" name="Google Shape;494;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8"/>
              <p:cNvGrpSpPr/>
              <p:nvPr/>
            </p:nvGrpSpPr>
            <p:grpSpPr>
              <a:xfrm>
                <a:off x="833925" y="0"/>
                <a:ext cx="1387881" cy="723822"/>
                <a:chOff x="0" y="-10"/>
                <a:chExt cx="1772064" cy="924185"/>
              </a:xfrm>
            </p:grpSpPr>
            <p:sp>
              <p:nvSpPr>
                <p:cNvPr id="503" name="Google Shape;503;p8"/>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1" name="Shape 511"/>
        <p:cNvGrpSpPr/>
        <p:nvPr/>
      </p:nvGrpSpPr>
      <p:grpSpPr>
        <a:xfrm>
          <a:off x="0" y="0"/>
          <a:ext cx="0" cy="0"/>
          <a:chOff x="0" y="0"/>
          <a:chExt cx="0" cy="0"/>
        </a:xfrm>
      </p:grpSpPr>
      <p:pic>
        <p:nvPicPr>
          <p:cNvPr id="512" name="Google Shape;512;p9"/>
          <p:cNvPicPr preferRelativeResize="0"/>
          <p:nvPr/>
        </p:nvPicPr>
        <p:blipFill>
          <a:blip r:embed="rId2">
            <a:alphaModFix amt="5000"/>
          </a:blip>
          <a:stretch>
            <a:fillRect/>
          </a:stretch>
        </p:blipFill>
        <p:spPr>
          <a:xfrm>
            <a:off x="0" y="0"/>
            <a:ext cx="9144003" cy="5143500"/>
          </a:xfrm>
          <a:prstGeom prst="rect">
            <a:avLst/>
          </a:prstGeom>
          <a:noFill/>
          <a:ln>
            <a:noFill/>
          </a:ln>
        </p:spPr>
      </p:pic>
      <p:sp>
        <p:nvSpPr>
          <p:cNvPr id="513" name="Google Shape;513;p9"/>
          <p:cNvSpPr txBox="1"/>
          <p:nvPr>
            <p:ph type="title"/>
          </p:nvPr>
        </p:nvSpPr>
        <p:spPr>
          <a:xfrm>
            <a:off x="2241425" y="1293100"/>
            <a:ext cx="4661100" cy="160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4" name="Google Shape;514;p9"/>
          <p:cNvSpPr txBox="1"/>
          <p:nvPr>
            <p:ph idx="1" type="subTitle"/>
          </p:nvPr>
        </p:nvSpPr>
        <p:spPr>
          <a:xfrm>
            <a:off x="2241475" y="2965575"/>
            <a:ext cx="4661100" cy="84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15" name="Google Shape;515;p9"/>
          <p:cNvGrpSpPr/>
          <p:nvPr/>
        </p:nvGrpSpPr>
        <p:grpSpPr>
          <a:xfrm>
            <a:off x="-52" y="-936"/>
            <a:ext cx="9144052" cy="5146810"/>
            <a:chOff x="-52" y="-936"/>
            <a:chExt cx="9144052" cy="5146810"/>
          </a:xfrm>
        </p:grpSpPr>
        <p:sp>
          <p:nvSpPr>
            <p:cNvPr id="516" name="Google Shape;516;p9"/>
            <p:cNvSpPr/>
            <p:nvPr/>
          </p:nvSpPr>
          <p:spPr>
            <a:xfrm rot="5400000">
              <a:off x="6378463" y="2380336"/>
              <a:ext cx="5143572" cy="387502"/>
            </a:xfrm>
            <a:custGeom>
              <a:rect b="b" l="l" r="r" t="t"/>
              <a:pathLst>
                <a:path extrusionOk="0" h="6181" w="77992">
                  <a:moveTo>
                    <a:pt x="1" y="0"/>
                  </a:moveTo>
                  <a:lnTo>
                    <a:pt x="1" y="6181"/>
                  </a:lnTo>
                  <a:lnTo>
                    <a:pt x="77992" y="6181"/>
                  </a:lnTo>
                  <a:lnTo>
                    <a:pt x="77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
            <p:cNvSpPr/>
            <p:nvPr/>
          </p:nvSpPr>
          <p:spPr>
            <a:xfrm rot="5400000">
              <a:off x="6386449" y="2379420"/>
              <a:ext cx="5127602" cy="382863"/>
            </a:xfrm>
            <a:custGeom>
              <a:rect b="b" l="l" r="r" t="t"/>
              <a:pathLst>
                <a:path extrusionOk="0" h="6107" w="79347">
                  <a:moveTo>
                    <a:pt x="4771" y="0"/>
                  </a:moveTo>
                  <a:lnTo>
                    <a:pt x="1" y="5030"/>
                  </a:lnTo>
                  <a:lnTo>
                    <a:pt x="799" y="5699"/>
                  </a:lnTo>
                  <a:lnTo>
                    <a:pt x="4771" y="1485"/>
                  </a:lnTo>
                  <a:lnTo>
                    <a:pt x="9133" y="6107"/>
                  </a:lnTo>
                  <a:lnTo>
                    <a:pt x="13494" y="1485"/>
                  </a:lnTo>
                  <a:lnTo>
                    <a:pt x="17875" y="6107"/>
                  </a:lnTo>
                  <a:lnTo>
                    <a:pt x="22236" y="1485"/>
                  </a:lnTo>
                  <a:lnTo>
                    <a:pt x="26617" y="6107"/>
                  </a:lnTo>
                  <a:lnTo>
                    <a:pt x="30978" y="1485"/>
                  </a:lnTo>
                  <a:lnTo>
                    <a:pt x="35340" y="6107"/>
                  </a:lnTo>
                  <a:lnTo>
                    <a:pt x="39720" y="1485"/>
                  </a:lnTo>
                  <a:lnTo>
                    <a:pt x="44082" y="6107"/>
                  </a:lnTo>
                  <a:lnTo>
                    <a:pt x="48444" y="1485"/>
                  </a:lnTo>
                  <a:lnTo>
                    <a:pt x="52824" y="6107"/>
                  </a:lnTo>
                  <a:lnTo>
                    <a:pt x="57186" y="1485"/>
                  </a:lnTo>
                  <a:lnTo>
                    <a:pt x="61548" y="6107"/>
                  </a:lnTo>
                  <a:lnTo>
                    <a:pt x="65909" y="1485"/>
                  </a:lnTo>
                  <a:lnTo>
                    <a:pt x="70289" y="6107"/>
                  </a:lnTo>
                  <a:lnTo>
                    <a:pt x="74651" y="1485"/>
                  </a:lnTo>
                  <a:lnTo>
                    <a:pt x="78623" y="5699"/>
                  </a:lnTo>
                  <a:lnTo>
                    <a:pt x="79347" y="4956"/>
                  </a:lnTo>
                  <a:lnTo>
                    <a:pt x="74651" y="0"/>
                  </a:lnTo>
                  <a:lnTo>
                    <a:pt x="70289" y="4622"/>
                  </a:lnTo>
                  <a:lnTo>
                    <a:pt x="65909" y="0"/>
                  </a:lnTo>
                  <a:lnTo>
                    <a:pt x="61548" y="4622"/>
                  </a:lnTo>
                  <a:lnTo>
                    <a:pt x="57186" y="0"/>
                  </a:lnTo>
                  <a:lnTo>
                    <a:pt x="52824" y="4622"/>
                  </a:lnTo>
                  <a:lnTo>
                    <a:pt x="48444" y="0"/>
                  </a:lnTo>
                  <a:lnTo>
                    <a:pt x="44082" y="4622"/>
                  </a:lnTo>
                  <a:lnTo>
                    <a:pt x="39720" y="0"/>
                  </a:lnTo>
                  <a:lnTo>
                    <a:pt x="35340" y="4622"/>
                  </a:lnTo>
                  <a:lnTo>
                    <a:pt x="30978" y="0"/>
                  </a:lnTo>
                  <a:lnTo>
                    <a:pt x="26617" y="4622"/>
                  </a:lnTo>
                  <a:lnTo>
                    <a:pt x="22236" y="0"/>
                  </a:lnTo>
                  <a:lnTo>
                    <a:pt x="17875" y="4622"/>
                  </a:lnTo>
                  <a:lnTo>
                    <a:pt x="13494" y="0"/>
                  </a:lnTo>
                  <a:lnTo>
                    <a:pt x="9133" y="4622"/>
                  </a:lnTo>
                  <a:lnTo>
                    <a:pt x="4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p:nvPr/>
          </p:nvSpPr>
          <p:spPr>
            <a:xfrm rot="5400000">
              <a:off x="-2378087" y="2377099"/>
              <a:ext cx="5143572" cy="387502"/>
            </a:xfrm>
            <a:custGeom>
              <a:rect b="b" l="l" r="r" t="t"/>
              <a:pathLst>
                <a:path extrusionOk="0" h="6181" w="77992">
                  <a:moveTo>
                    <a:pt x="1" y="0"/>
                  </a:moveTo>
                  <a:lnTo>
                    <a:pt x="1" y="6181"/>
                  </a:lnTo>
                  <a:lnTo>
                    <a:pt x="77992" y="6181"/>
                  </a:lnTo>
                  <a:lnTo>
                    <a:pt x="77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rot="5400000">
              <a:off x="-2370101" y="2376182"/>
              <a:ext cx="5127602" cy="382863"/>
            </a:xfrm>
            <a:custGeom>
              <a:rect b="b" l="l" r="r" t="t"/>
              <a:pathLst>
                <a:path extrusionOk="0" h="6107" w="79347">
                  <a:moveTo>
                    <a:pt x="4771" y="0"/>
                  </a:moveTo>
                  <a:lnTo>
                    <a:pt x="1" y="5030"/>
                  </a:lnTo>
                  <a:lnTo>
                    <a:pt x="799" y="5699"/>
                  </a:lnTo>
                  <a:lnTo>
                    <a:pt x="4771" y="1485"/>
                  </a:lnTo>
                  <a:lnTo>
                    <a:pt x="9133" y="6107"/>
                  </a:lnTo>
                  <a:lnTo>
                    <a:pt x="13494" y="1485"/>
                  </a:lnTo>
                  <a:lnTo>
                    <a:pt x="17875" y="6107"/>
                  </a:lnTo>
                  <a:lnTo>
                    <a:pt x="22236" y="1485"/>
                  </a:lnTo>
                  <a:lnTo>
                    <a:pt x="26617" y="6107"/>
                  </a:lnTo>
                  <a:lnTo>
                    <a:pt x="30978" y="1485"/>
                  </a:lnTo>
                  <a:lnTo>
                    <a:pt x="35340" y="6107"/>
                  </a:lnTo>
                  <a:lnTo>
                    <a:pt x="39720" y="1485"/>
                  </a:lnTo>
                  <a:lnTo>
                    <a:pt x="44082" y="6107"/>
                  </a:lnTo>
                  <a:lnTo>
                    <a:pt x="48444" y="1485"/>
                  </a:lnTo>
                  <a:lnTo>
                    <a:pt x="52824" y="6107"/>
                  </a:lnTo>
                  <a:lnTo>
                    <a:pt x="57186" y="1485"/>
                  </a:lnTo>
                  <a:lnTo>
                    <a:pt x="61548" y="6107"/>
                  </a:lnTo>
                  <a:lnTo>
                    <a:pt x="65909" y="1485"/>
                  </a:lnTo>
                  <a:lnTo>
                    <a:pt x="70289" y="6107"/>
                  </a:lnTo>
                  <a:lnTo>
                    <a:pt x="74651" y="1485"/>
                  </a:lnTo>
                  <a:lnTo>
                    <a:pt x="78623" y="5699"/>
                  </a:lnTo>
                  <a:lnTo>
                    <a:pt x="79347" y="4956"/>
                  </a:lnTo>
                  <a:lnTo>
                    <a:pt x="74651" y="0"/>
                  </a:lnTo>
                  <a:lnTo>
                    <a:pt x="70289" y="4622"/>
                  </a:lnTo>
                  <a:lnTo>
                    <a:pt x="65909" y="0"/>
                  </a:lnTo>
                  <a:lnTo>
                    <a:pt x="61548" y="4622"/>
                  </a:lnTo>
                  <a:lnTo>
                    <a:pt x="57186" y="0"/>
                  </a:lnTo>
                  <a:lnTo>
                    <a:pt x="52824" y="4622"/>
                  </a:lnTo>
                  <a:lnTo>
                    <a:pt x="48444" y="0"/>
                  </a:lnTo>
                  <a:lnTo>
                    <a:pt x="44082" y="4622"/>
                  </a:lnTo>
                  <a:lnTo>
                    <a:pt x="39720" y="0"/>
                  </a:lnTo>
                  <a:lnTo>
                    <a:pt x="35340" y="4622"/>
                  </a:lnTo>
                  <a:lnTo>
                    <a:pt x="30978" y="0"/>
                  </a:lnTo>
                  <a:lnTo>
                    <a:pt x="26617" y="4622"/>
                  </a:lnTo>
                  <a:lnTo>
                    <a:pt x="22236" y="0"/>
                  </a:lnTo>
                  <a:lnTo>
                    <a:pt x="17875" y="4622"/>
                  </a:lnTo>
                  <a:lnTo>
                    <a:pt x="13494" y="0"/>
                  </a:lnTo>
                  <a:lnTo>
                    <a:pt x="9133" y="4622"/>
                  </a:lnTo>
                  <a:lnTo>
                    <a:pt x="4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0" name="Shape 520"/>
        <p:cNvGrpSpPr/>
        <p:nvPr/>
      </p:nvGrpSpPr>
      <p:grpSpPr>
        <a:xfrm>
          <a:off x="0" y="0"/>
          <a:ext cx="0" cy="0"/>
          <a:chOff x="0" y="0"/>
          <a:chExt cx="0" cy="0"/>
        </a:xfrm>
      </p:grpSpPr>
      <p:sp>
        <p:nvSpPr>
          <p:cNvPr id="521" name="Google Shape;521;p10"/>
          <p:cNvSpPr/>
          <p:nvPr>
            <p:ph idx="2" type="pic"/>
          </p:nvPr>
        </p:nvSpPr>
        <p:spPr>
          <a:xfrm>
            <a:off x="0" y="0"/>
            <a:ext cx="9144000" cy="5143500"/>
          </a:xfrm>
          <a:prstGeom prst="rect">
            <a:avLst/>
          </a:prstGeom>
          <a:noFill/>
          <a:ln>
            <a:noFill/>
          </a:ln>
        </p:spPr>
      </p:sp>
      <p:sp>
        <p:nvSpPr>
          <p:cNvPr id="522" name="Google Shape;522;p10"/>
          <p:cNvSpPr txBox="1"/>
          <p:nvPr>
            <p:ph type="title"/>
          </p:nvPr>
        </p:nvSpPr>
        <p:spPr>
          <a:xfrm>
            <a:off x="720000" y="3922250"/>
            <a:ext cx="7704000" cy="6864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Anek Bangla SemiBold"/>
              <a:buNone/>
              <a:defRPr sz="3000">
                <a:solidFill>
                  <a:schemeClr val="dk1"/>
                </a:solidFill>
                <a:latin typeface="Anek Bangla SemiBold"/>
                <a:ea typeface="Anek Bangla SemiBold"/>
                <a:cs typeface="Anek Bangla SemiBold"/>
                <a:sym typeface="Anek Bangla SemiBold"/>
              </a:defRPr>
            </a:lvl1pPr>
            <a:lvl2pPr lvl="1"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2pPr>
            <a:lvl3pPr lvl="2"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3pPr>
            <a:lvl4pPr lvl="3"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4pPr>
            <a:lvl5pPr lvl="4"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5pPr>
            <a:lvl6pPr lvl="5"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6pPr>
            <a:lvl7pPr lvl="6"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7pPr>
            <a:lvl8pPr lvl="7"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8pPr>
            <a:lvl9pPr lvl="8" rtl="0">
              <a:spcBef>
                <a:spcPts val="0"/>
              </a:spcBef>
              <a:spcAft>
                <a:spcPts val="0"/>
              </a:spcAft>
              <a:buClr>
                <a:schemeClr val="dk1"/>
              </a:buClr>
              <a:buSzPts val="3000"/>
              <a:buFont typeface="Anek Bangla"/>
              <a:buNone/>
              <a:defRPr b="1" sz="3000">
                <a:solidFill>
                  <a:schemeClr val="dk1"/>
                </a:solidFill>
                <a:latin typeface="Anek Bangla"/>
                <a:ea typeface="Anek Bangla"/>
                <a:cs typeface="Anek Bangla"/>
                <a:sym typeface="Anek Bangl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77" name="Shape 1277"/>
        <p:cNvGrpSpPr/>
        <p:nvPr/>
      </p:nvGrpSpPr>
      <p:grpSpPr>
        <a:xfrm>
          <a:off x="0" y="0"/>
          <a:ext cx="0" cy="0"/>
          <a:chOff x="0" y="0"/>
          <a:chExt cx="0" cy="0"/>
        </a:xfrm>
      </p:grpSpPr>
      <p:sp>
        <p:nvSpPr>
          <p:cNvPr id="1278" name="Google Shape;1278;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79" name="Google Shape;1279;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4tvs33XDG0SGUa_VwPTxgNRfqjoeiWnDaXXIbVQ0a0/copy"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28.xml"/><Relationship Id="rId5" Type="http://schemas.openxmlformats.org/officeDocument/2006/relationships/slide" Target="/ppt/slides/slide22.xml"/><Relationship Id="rId6" Type="http://schemas.openxmlformats.org/officeDocument/2006/relationships/slide" Target="/ppt/slides/slide20.xml"/><Relationship Id="rId7" Type="http://schemas.openxmlformats.org/officeDocument/2006/relationships/slide" Target="/ppt/slides/slide26.xml"/><Relationship Id="rId8" Type="http://schemas.openxmlformats.org/officeDocument/2006/relationships/slide" Target="/ppt/slides/slide34.xml"/><Relationship Id="rId11" Type="http://schemas.openxmlformats.org/officeDocument/2006/relationships/hyperlink" Target="https://bit.ly/3A1uf1Q"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hand-drawn-flat-kwanzaa-pattern-design_20548947.htm/?utm_source=slidesgo_template&amp;utm_medium=referral-link&amp;utm_campaign=sg_resources&amp;utm_content=freepik" TargetMode="External"/><Relationship Id="rId4" Type="http://schemas.openxmlformats.org/officeDocument/2006/relationships/hyperlink" Target="https://www.freepik.com/free-vector/flat-african-pattern-design_25232841.htm/?utm_source=slidesgo_template&amp;utm_medium=referral-link&amp;utm_campaign=sg_resources&amp;utm_content=freepik" TargetMode="External"/><Relationship Id="rId5" Type="http://schemas.openxmlformats.org/officeDocument/2006/relationships/hyperlink" Target="https://www.freepik.com/free-vector/flat-african-pattern-design_25232859.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hand-drawn-flat-kwanzaa-pattern-design_20548957.htm/?utm_source=slidesgo_template&amp;utm_medium=referral-link&amp;utm_campaign=sg_resources&amp;utm_content=freepik" TargetMode="External"/><Relationship Id="rId4" Type="http://schemas.openxmlformats.org/officeDocument/2006/relationships/hyperlink" Target="https://www.freepik.com/free-vector/hand-drawn-flat-kwanzaa-pattern-design_20548943.htm/?utm_source=slidesgo_template&amp;utm_medium=referral-link&amp;utm_campaign=sg_resources&amp;utm_content=freepik" TargetMode="External"/><Relationship Id="rId5" Type="http://schemas.openxmlformats.org/officeDocument/2006/relationships/hyperlink" Target="https://www.freepik.com/free-vector/hand-drawn-flat-kwanzaa-pattern-design_20548944.htm/?utm_source=slidesgo_template&amp;utm_medium=referral-link&amp;utm_campaign=sg_resources&amp;utm_content=freepik" TargetMode="External"/><Relationship Id="rId6" Type="http://schemas.openxmlformats.org/officeDocument/2006/relationships/hyperlink" Target="https://www.flaticon.com/packs/africa-47/?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fonts.google.com/specimen/Anek+Bangla" TargetMode="External"/><Relationship Id="rId4" Type="http://schemas.openxmlformats.org/officeDocument/2006/relationships/hyperlink" Target="https://fonts.google.com/specimen/Albert+Sa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11.png"/><Relationship Id="rId17" Type="http://schemas.openxmlformats.org/officeDocument/2006/relationships/image" Target="../media/image8.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9"/>
          <p:cNvSpPr txBox="1"/>
          <p:nvPr>
            <p:ph type="ctrTitle"/>
          </p:nvPr>
        </p:nvSpPr>
        <p:spPr>
          <a:xfrm>
            <a:off x="1730838" y="1378825"/>
            <a:ext cx="5682300" cy="17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ENJOY KWANZAA NEWSLETTER </a:t>
            </a:r>
            <a:endParaRPr/>
          </a:p>
        </p:txBody>
      </p:sp>
      <p:sp>
        <p:nvSpPr>
          <p:cNvPr id="1288" name="Google Shape;1288;p29"/>
          <p:cNvSpPr txBox="1"/>
          <p:nvPr>
            <p:ph idx="1" type="subTitle"/>
          </p:nvPr>
        </p:nvSpPr>
        <p:spPr>
          <a:xfrm>
            <a:off x="1730838" y="3355175"/>
            <a:ext cx="56823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1289" name="Google Shape;1289;p29"/>
          <p:cNvGrpSpPr/>
          <p:nvPr/>
        </p:nvGrpSpPr>
        <p:grpSpPr>
          <a:xfrm>
            <a:off x="2663432" y="3200846"/>
            <a:ext cx="3817137" cy="78250"/>
            <a:chOff x="3426200" y="4516600"/>
            <a:chExt cx="5717700" cy="78250"/>
          </a:xfrm>
        </p:grpSpPr>
        <p:sp>
          <p:nvSpPr>
            <p:cNvPr id="1290" name="Google Shape;1290;p29"/>
            <p:cNvSpPr/>
            <p:nvPr/>
          </p:nvSpPr>
          <p:spPr>
            <a:xfrm rot="-5400000">
              <a:off x="6271250" y="1722200"/>
              <a:ext cx="27600" cy="571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91" name="Google Shape;1291;p29"/>
            <p:cNvSpPr/>
            <p:nvPr/>
          </p:nvSpPr>
          <p:spPr>
            <a:xfrm rot="-5400000">
              <a:off x="6271250" y="1671550"/>
              <a:ext cx="27600" cy="571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38"/>
          <p:cNvSpPr txBox="1"/>
          <p:nvPr>
            <p:ph type="title"/>
          </p:nvPr>
        </p:nvSpPr>
        <p:spPr>
          <a:xfrm>
            <a:off x="1458150" y="2953788"/>
            <a:ext cx="62277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OUR</a:t>
            </a:r>
            <a:r>
              <a:rPr lang="en"/>
              <a:t> MOTTO</a:t>
            </a:r>
            <a:endParaRPr/>
          </a:p>
        </p:txBody>
      </p:sp>
      <p:sp>
        <p:nvSpPr>
          <p:cNvPr id="1548" name="Google Shape;1548;p38"/>
          <p:cNvSpPr txBox="1"/>
          <p:nvPr>
            <p:ph idx="1" type="subTitle"/>
          </p:nvPr>
        </p:nvSpPr>
        <p:spPr>
          <a:xfrm>
            <a:off x="1458150" y="1550413"/>
            <a:ext cx="6227700" cy="14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"Believe in yourself and all that you are. Know that there is something inside you that is greater than any obstacle"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9"/>
          <p:cNvSpPr txBox="1"/>
          <p:nvPr>
            <p:ph type="title"/>
          </p:nvPr>
        </p:nvSpPr>
        <p:spPr>
          <a:xfrm>
            <a:off x="1672823" y="615200"/>
            <a:ext cx="5798400" cy="7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APRIL 14</a:t>
            </a:r>
            <a:endParaRPr/>
          </a:p>
        </p:txBody>
      </p:sp>
      <p:sp>
        <p:nvSpPr>
          <p:cNvPr id="1554" name="Google Shape;1554;p39"/>
          <p:cNvSpPr txBox="1"/>
          <p:nvPr>
            <p:ph idx="1" type="subTitle"/>
          </p:nvPr>
        </p:nvSpPr>
        <p:spPr>
          <a:xfrm>
            <a:off x="1672823" y="1393200"/>
            <a:ext cx="57984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insert here the title of the event or a small description</a:t>
            </a:r>
            <a:endParaRPr/>
          </a:p>
        </p:txBody>
      </p:sp>
      <p:sp>
        <p:nvSpPr>
          <p:cNvPr id="1555" name="Google Shape;1555;p39"/>
          <p:cNvSpPr txBox="1"/>
          <p:nvPr>
            <p:ph idx="3" type="subTitle"/>
          </p:nvPr>
        </p:nvSpPr>
        <p:spPr>
          <a:xfrm>
            <a:off x="1672775" y="2765900"/>
            <a:ext cx="57984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insert here the title of the event or a small description</a:t>
            </a:r>
            <a:endParaRPr/>
          </a:p>
        </p:txBody>
      </p:sp>
      <p:sp>
        <p:nvSpPr>
          <p:cNvPr id="1556" name="Google Shape;1556;p39"/>
          <p:cNvSpPr txBox="1"/>
          <p:nvPr>
            <p:ph idx="5" type="subTitle"/>
          </p:nvPr>
        </p:nvSpPr>
        <p:spPr>
          <a:xfrm>
            <a:off x="1672823" y="4138600"/>
            <a:ext cx="57984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insert here the title of the event or a small description</a:t>
            </a:r>
            <a:endParaRPr/>
          </a:p>
        </p:txBody>
      </p:sp>
      <p:sp>
        <p:nvSpPr>
          <p:cNvPr id="1557" name="Google Shape;1557;p39"/>
          <p:cNvSpPr txBox="1"/>
          <p:nvPr>
            <p:ph idx="2" type="title"/>
          </p:nvPr>
        </p:nvSpPr>
        <p:spPr>
          <a:xfrm>
            <a:off x="1672775" y="1987900"/>
            <a:ext cx="5798400" cy="7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JUNE 6</a:t>
            </a:r>
            <a:endParaRPr/>
          </a:p>
        </p:txBody>
      </p:sp>
      <p:sp>
        <p:nvSpPr>
          <p:cNvPr id="1558" name="Google Shape;1558;p39"/>
          <p:cNvSpPr txBox="1"/>
          <p:nvPr>
            <p:ph idx="4" type="title"/>
          </p:nvPr>
        </p:nvSpPr>
        <p:spPr>
          <a:xfrm>
            <a:off x="1672823" y="3360600"/>
            <a:ext cx="5798400" cy="7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JULY 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GOING TO DO NEXT QUARTER?</a:t>
            </a:r>
            <a:endParaRPr/>
          </a:p>
        </p:txBody>
      </p:sp>
      <p:sp>
        <p:nvSpPr>
          <p:cNvPr id="1564" name="Google Shape;1564;p40"/>
          <p:cNvSpPr txBox="1"/>
          <p:nvPr/>
        </p:nvSpPr>
        <p:spPr>
          <a:xfrm>
            <a:off x="762000" y="4288750"/>
            <a:ext cx="7620000" cy="32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u="sng">
              <a:solidFill>
                <a:schemeClr val="dk1"/>
              </a:solidFill>
              <a:latin typeface="Albert Sans"/>
              <a:ea typeface="Albert Sans"/>
              <a:cs typeface="Albert Sans"/>
              <a:sym typeface="Albert Sans"/>
            </a:endParaRPr>
          </a:p>
        </p:txBody>
      </p:sp>
      <p:sp>
        <p:nvSpPr>
          <p:cNvPr id="1565" name="Google Shape;1565;p40"/>
          <p:cNvSpPr txBox="1"/>
          <p:nvPr/>
        </p:nvSpPr>
        <p:spPr>
          <a:xfrm>
            <a:off x="6497075" y="3549225"/>
            <a:ext cx="1660800" cy="472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nek Bangla SemiBold"/>
                <a:ea typeface="Anek Bangla SemiBold"/>
                <a:cs typeface="Anek Bangla SemiBold"/>
                <a:sym typeface="Anek Bangla SemiBold"/>
              </a:rPr>
              <a:t>AREA 4</a:t>
            </a:r>
            <a:endParaRPr sz="1800">
              <a:solidFill>
                <a:schemeClr val="dk1"/>
              </a:solidFill>
              <a:latin typeface="Anek Bangla SemiBold"/>
              <a:ea typeface="Anek Bangla SemiBold"/>
              <a:cs typeface="Anek Bangla SemiBold"/>
              <a:sym typeface="Anek Bangla SemiBold"/>
            </a:endParaRPr>
          </a:p>
        </p:txBody>
      </p:sp>
      <p:sp>
        <p:nvSpPr>
          <p:cNvPr id="1566" name="Google Shape;1566;p40"/>
          <p:cNvSpPr txBox="1"/>
          <p:nvPr/>
        </p:nvSpPr>
        <p:spPr>
          <a:xfrm>
            <a:off x="6497075" y="2794300"/>
            <a:ext cx="1660800" cy="472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nek Bangla SemiBold"/>
                <a:ea typeface="Anek Bangla SemiBold"/>
                <a:cs typeface="Anek Bangla SemiBold"/>
                <a:sym typeface="Anek Bangla SemiBold"/>
              </a:rPr>
              <a:t>AREA 3</a:t>
            </a:r>
            <a:endParaRPr sz="1800">
              <a:solidFill>
                <a:schemeClr val="dk1"/>
              </a:solidFill>
              <a:latin typeface="Anek Bangla SemiBold"/>
              <a:ea typeface="Anek Bangla SemiBold"/>
              <a:cs typeface="Anek Bangla SemiBold"/>
              <a:sym typeface="Anek Bangla SemiBold"/>
            </a:endParaRPr>
          </a:p>
        </p:txBody>
      </p:sp>
      <p:sp>
        <p:nvSpPr>
          <p:cNvPr id="1567" name="Google Shape;1567;p40"/>
          <p:cNvSpPr txBox="1"/>
          <p:nvPr/>
        </p:nvSpPr>
        <p:spPr>
          <a:xfrm>
            <a:off x="6497075" y="2039375"/>
            <a:ext cx="1660800" cy="472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nek Bangla SemiBold"/>
                <a:ea typeface="Anek Bangla SemiBold"/>
                <a:cs typeface="Anek Bangla SemiBold"/>
                <a:sym typeface="Anek Bangla SemiBold"/>
              </a:rPr>
              <a:t>AREA 2</a:t>
            </a:r>
            <a:endParaRPr sz="1800">
              <a:solidFill>
                <a:schemeClr val="dk1"/>
              </a:solidFill>
              <a:latin typeface="Anek Bangla SemiBold"/>
              <a:ea typeface="Anek Bangla SemiBold"/>
              <a:cs typeface="Anek Bangla SemiBold"/>
              <a:sym typeface="Anek Bangla SemiBold"/>
            </a:endParaRPr>
          </a:p>
        </p:txBody>
      </p:sp>
      <p:sp>
        <p:nvSpPr>
          <p:cNvPr id="1568" name="Google Shape;1568;p40"/>
          <p:cNvSpPr txBox="1"/>
          <p:nvPr/>
        </p:nvSpPr>
        <p:spPr>
          <a:xfrm>
            <a:off x="6497075" y="1284450"/>
            <a:ext cx="1660800" cy="472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nek Bangla SemiBold"/>
                <a:ea typeface="Anek Bangla SemiBold"/>
                <a:cs typeface="Anek Bangla SemiBold"/>
                <a:sym typeface="Anek Bangla SemiBold"/>
              </a:rPr>
              <a:t>AREA 1</a:t>
            </a:r>
            <a:endParaRPr sz="1800">
              <a:solidFill>
                <a:schemeClr val="dk1"/>
              </a:solidFill>
              <a:latin typeface="Anek Bangla SemiBold"/>
              <a:ea typeface="Anek Bangla SemiBold"/>
              <a:cs typeface="Anek Bangla SemiBold"/>
              <a:sym typeface="Anek Bangla SemiBold"/>
            </a:endParaRPr>
          </a:p>
        </p:txBody>
      </p:sp>
      <p:sp>
        <p:nvSpPr>
          <p:cNvPr id="1569" name="Google Shape;1569;p40"/>
          <p:cNvSpPr/>
          <p:nvPr/>
        </p:nvSpPr>
        <p:spPr>
          <a:xfrm>
            <a:off x="6167963" y="1429200"/>
            <a:ext cx="183300" cy="18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6167963" y="2184125"/>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6167963" y="2939050"/>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6167963" y="3693975"/>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3" name="Google Shape;1573;p40" title="Chart">
            <a:hlinkClick r:id="rId4"/>
          </p:cNvPr>
          <p:cNvPicPr preferRelativeResize="0"/>
          <p:nvPr/>
        </p:nvPicPr>
        <p:blipFill>
          <a:blip r:embed="rId5">
            <a:alphaModFix/>
          </a:blip>
          <a:stretch>
            <a:fillRect/>
          </a:stretch>
        </p:blipFill>
        <p:spPr>
          <a:xfrm>
            <a:off x="986125" y="1170125"/>
            <a:ext cx="4537285" cy="296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a:t>
            </a:r>
            <a:r>
              <a:rPr lang="en"/>
              <a:t> IDEAS</a:t>
            </a:r>
            <a:endParaRPr/>
          </a:p>
        </p:txBody>
      </p:sp>
      <p:graphicFrame>
        <p:nvGraphicFramePr>
          <p:cNvPr id="1579" name="Google Shape;1579;p41"/>
          <p:cNvGraphicFramePr/>
          <p:nvPr/>
        </p:nvGraphicFramePr>
        <p:xfrm>
          <a:off x="719963" y="1180660"/>
          <a:ext cx="3000000" cy="3000000"/>
        </p:xfrm>
        <a:graphic>
          <a:graphicData uri="http://schemas.openxmlformats.org/drawingml/2006/table">
            <a:tbl>
              <a:tblPr>
                <a:noFill/>
                <a:tableStyleId>{4D8550AA-A16A-4E70-8CA2-65FC5D885156}</a:tableStyleId>
              </a:tblPr>
              <a:tblGrid>
                <a:gridCol w="1481700"/>
                <a:gridCol w="1209800"/>
                <a:gridCol w="1209800"/>
                <a:gridCol w="1209800"/>
                <a:gridCol w="1209800"/>
                <a:gridCol w="1383125"/>
              </a:tblGrid>
              <a:tr h="451325">
                <a:tc>
                  <a:txBody>
                    <a:bodyPr/>
                    <a:lstStyle/>
                    <a:p>
                      <a:pPr indent="0" lvl="0" marL="0" rtl="0" algn="ctr">
                        <a:spcBef>
                          <a:spcPts val="0"/>
                        </a:spcBef>
                        <a:spcAft>
                          <a:spcPts val="0"/>
                        </a:spcAft>
                        <a:buNone/>
                      </a:pPr>
                      <a:r>
                        <a:rPr lang="en" sz="1800">
                          <a:solidFill>
                            <a:schemeClr val="lt1"/>
                          </a:solidFill>
                          <a:latin typeface="Anek Bangla SemiBold"/>
                          <a:ea typeface="Anek Bangla SemiBold"/>
                          <a:cs typeface="Anek Bangla SemiBold"/>
                          <a:sym typeface="Anek Bangla SemiBold"/>
                        </a:rPr>
                        <a:t>IDEAS</a:t>
                      </a:r>
                      <a:endParaRPr sz="18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lt1"/>
                          </a:solidFill>
                          <a:latin typeface="Anek Bangla SemiBold"/>
                          <a:ea typeface="Anek Bangla SemiBold"/>
                          <a:cs typeface="Anek Bangla SemiBold"/>
                          <a:sym typeface="Anek Bangla SemiBold"/>
                        </a:rPr>
                        <a:t>BUDGET</a:t>
                      </a:r>
                      <a:endParaRPr sz="15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lt1"/>
                          </a:solidFill>
                          <a:latin typeface="Anek Bangla SemiBold"/>
                          <a:ea typeface="Anek Bangla SemiBold"/>
                          <a:cs typeface="Anek Bangla SemiBold"/>
                          <a:sym typeface="Anek Bangla SemiBold"/>
                        </a:rPr>
                        <a:t>WHEN</a:t>
                      </a:r>
                      <a:endParaRPr sz="15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500">
                          <a:solidFill>
                            <a:schemeClr val="lt1"/>
                          </a:solidFill>
                          <a:latin typeface="Anek Bangla SemiBold"/>
                          <a:ea typeface="Anek Bangla SemiBold"/>
                          <a:cs typeface="Anek Bangla SemiBold"/>
                          <a:sym typeface="Anek Bangla SemiBold"/>
                        </a:rPr>
                        <a:t>TEAM</a:t>
                      </a:r>
                      <a:endParaRPr sz="15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lt1"/>
                          </a:solidFill>
                          <a:latin typeface="Anek Bangla SemiBold"/>
                          <a:ea typeface="Anek Bangla SemiBold"/>
                          <a:cs typeface="Anek Bangla SemiBold"/>
                          <a:sym typeface="Anek Bangla SemiBold"/>
                        </a:rPr>
                        <a:t>COMMENTS</a:t>
                      </a:r>
                      <a:endParaRPr sz="15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lt1"/>
                          </a:solidFill>
                          <a:latin typeface="Anek Bangla SemiBold"/>
                          <a:ea typeface="Anek Bangla SemiBold"/>
                          <a:cs typeface="Anek Bangla SemiBold"/>
                          <a:sym typeface="Anek Bangla SemiBold"/>
                        </a:rPr>
                        <a:t>RATING</a:t>
                      </a:r>
                      <a:endParaRPr sz="1500">
                        <a:solidFill>
                          <a:schemeClr val="lt1"/>
                        </a:solidFill>
                        <a:latin typeface="Anek Bangla SemiBold"/>
                        <a:ea typeface="Anek Bangla SemiBold"/>
                        <a:cs typeface="Anek Bangla SemiBold"/>
                        <a:sym typeface="Anek Bangla SemiBold"/>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solidFill>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 </a:t>
                      </a:r>
                      <a:r>
                        <a:rPr lang="en">
                          <a:solidFill>
                            <a:schemeClr val="dk1"/>
                          </a:solidFill>
                          <a:latin typeface="Anek Bangla SemiBold"/>
                          <a:ea typeface="Anek Bangla SemiBold"/>
                          <a:cs typeface="Anek Bangla SemiBold"/>
                          <a:sym typeface="Anek Bangla SemiBold"/>
                        </a:rPr>
                        <a:t>1</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1</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1</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1</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4/5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a:t>
                      </a:r>
                      <a:r>
                        <a:rPr lang="en">
                          <a:solidFill>
                            <a:schemeClr val="dk1"/>
                          </a:solidFill>
                          <a:latin typeface="Anek Bangla SemiBold"/>
                          <a:ea typeface="Anek Bangla SemiBold"/>
                          <a:cs typeface="Anek Bangla SemiBold"/>
                          <a:sym typeface="Anek Bangla SemiBold"/>
                        </a:rPr>
                        <a:t> </a:t>
                      </a:r>
                      <a:r>
                        <a:rPr lang="en">
                          <a:solidFill>
                            <a:schemeClr val="dk1"/>
                          </a:solidFill>
                          <a:latin typeface="Anek Bangla SemiBold"/>
                          <a:ea typeface="Anek Bangla SemiBold"/>
                          <a:cs typeface="Anek Bangla SemiBold"/>
                          <a:sym typeface="Anek Bangla SemiBold"/>
                        </a:rPr>
                        <a:t>2</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2</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2</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2</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1/5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a:t>
                      </a:r>
                      <a:r>
                        <a:rPr lang="en">
                          <a:solidFill>
                            <a:schemeClr val="dk1"/>
                          </a:solidFill>
                          <a:latin typeface="Anek Bangla SemiBold"/>
                          <a:ea typeface="Anek Bangla SemiBold"/>
                          <a:cs typeface="Anek Bangla SemiBold"/>
                          <a:sym typeface="Anek Bangla SemiBold"/>
                        </a:rPr>
                        <a:t> 3</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3</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3</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3</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3/5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a:t>
                      </a:r>
                      <a:r>
                        <a:rPr lang="en">
                          <a:solidFill>
                            <a:schemeClr val="dk1"/>
                          </a:solidFill>
                          <a:latin typeface="Anek Bangla SemiBold"/>
                          <a:ea typeface="Anek Bangla SemiBold"/>
                          <a:cs typeface="Anek Bangla SemiBold"/>
                          <a:sym typeface="Anek Bangla SemiBold"/>
                        </a:rPr>
                        <a:t> 4</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4</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4</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4</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2/5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a:t>
                      </a:r>
                      <a:r>
                        <a:rPr lang="en">
                          <a:solidFill>
                            <a:schemeClr val="dk1"/>
                          </a:solidFill>
                          <a:latin typeface="Anek Bangla SemiBold"/>
                          <a:ea typeface="Anek Bangla SemiBold"/>
                          <a:cs typeface="Anek Bangla SemiBold"/>
                          <a:sym typeface="Anek Bangla SemiBold"/>
                        </a:rPr>
                        <a:t> 5</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5</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5</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5</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5/5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1325">
                <a:tc>
                  <a:txBody>
                    <a:bodyPr/>
                    <a:lstStyle/>
                    <a:p>
                      <a:pPr indent="0" lvl="0" marL="0" rtl="0" algn="ctr">
                        <a:spcBef>
                          <a:spcPts val="0"/>
                        </a:spcBef>
                        <a:spcAft>
                          <a:spcPts val="0"/>
                        </a:spcAft>
                        <a:buNone/>
                      </a:pPr>
                      <a:r>
                        <a:rPr lang="en">
                          <a:solidFill>
                            <a:schemeClr val="dk1"/>
                          </a:solidFill>
                          <a:latin typeface="Anek Bangla SemiBold"/>
                          <a:ea typeface="Anek Bangla SemiBold"/>
                          <a:cs typeface="Anek Bangla SemiBold"/>
                          <a:sym typeface="Anek Bangla SemiBold"/>
                        </a:rPr>
                        <a:t>IDEA</a:t>
                      </a:r>
                      <a:r>
                        <a:rPr lang="en">
                          <a:solidFill>
                            <a:schemeClr val="dk1"/>
                          </a:solidFill>
                          <a:latin typeface="Anek Bangla SemiBold"/>
                          <a:ea typeface="Anek Bangla SemiBold"/>
                          <a:cs typeface="Anek Bangla SemiBold"/>
                          <a:sym typeface="Anek Bangla SemiBold"/>
                        </a:rPr>
                        <a:t> 6</a:t>
                      </a:r>
                      <a:endParaRPr>
                        <a:solidFill>
                          <a:schemeClr val="dk1"/>
                        </a:solidFill>
                        <a:latin typeface="Anek Bangla SemiBold"/>
                        <a:ea typeface="Anek Bangla SemiBold"/>
                        <a:cs typeface="Anek Bangla SemiBold"/>
                        <a:sym typeface="Anek Bangla SemiBold"/>
                      </a:endParaRPr>
                    </a:p>
                  </a:txBody>
                  <a:tcPr marT="0" marB="0"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Budget 6</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Insert the date</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Team 6</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Comment 6</a:t>
                      </a:r>
                      <a:endParaRPr>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c>
                  <a:txBody>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4/5</a:t>
                      </a:r>
                      <a:endParaRPr sz="1100">
                        <a:solidFill>
                          <a:schemeClr val="dk1"/>
                        </a:solidFill>
                        <a:latin typeface="Albert Sans"/>
                        <a:ea typeface="Albert Sans"/>
                        <a:cs typeface="Albert Sans"/>
                        <a:sym typeface="Albert Sa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FFFFF">
                        <a:alpha val="13750"/>
                      </a:srgb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42"/>
          <p:cNvSpPr txBox="1"/>
          <p:nvPr>
            <p:ph type="title"/>
          </p:nvPr>
        </p:nvSpPr>
        <p:spPr>
          <a:xfrm>
            <a:off x="1388100" y="1481125"/>
            <a:ext cx="6367800" cy="21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“EXCLUSIVE AND INSPIRING”</a:t>
            </a:r>
            <a:endParaRPr/>
          </a:p>
        </p:txBody>
      </p:sp>
      <p:grpSp>
        <p:nvGrpSpPr>
          <p:cNvPr id="1585" name="Google Shape;1585;p42"/>
          <p:cNvGrpSpPr/>
          <p:nvPr/>
        </p:nvGrpSpPr>
        <p:grpSpPr>
          <a:xfrm>
            <a:off x="-24" y="0"/>
            <a:ext cx="9152246" cy="750674"/>
            <a:chOff x="-24" y="0"/>
            <a:chExt cx="9152246" cy="750674"/>
          </a:xfrm>
        </p:grpSpPr>
        <p:sp>
          <p:nvSpPr>
            <p:cNvPr id="1586" name="Google Shape;1586;p42"/>
            <p:cNvSpPr/>
            <p:nvPr/>
          </p:nvSpPr>
          <p:spPr>
            <a:xfrm>
              <a:off x="0" y="186287"/>
              <a:ext cx="4573017" cy="372693"/>
            </a:xfrm>
            <a:custGeom>
              <a:rect b="b" l="l" r="r" t="t"/>
              <a:pathLst>
                <a:path extrusionOk="0" h="6498" w="79403">
                  <a:moveTo>
                    <a:pt x="1" y="1"/>
                  </a:moveTo>
                  <a:lnTo>
                    <a:pt x="1" y="6497"/>
                  </a:lnTo>
                  <a:lnTo>
                    <a:pt x="79402" y="6497"/>
                  </a:lnTo>
                  <a:lnTo>
                    <a:pt x="79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0" y="0"/>
              <a:ext cx="4573106" cy="186338"/>
            </a:xfrm>
            <a:custGeom>
              <a:rect b="b" l="l" r="r" t="t"/>
              <a:pathLst>
                <a:path extrusionOk="0" h="3249" w="79236">
                  <a:moveTo>
                    <a:pt x="1" y="1"/>
                  </a:moveTo>
                  <a:lnTo>
                    <a:pt x="1" y="3249"/>
                  </a:lnTo>
                  <a:lnTo>
                    <a:pt x="79235" y="3249"/>
                  </a:lnTo>
                  <a:lnTo>
                    <a:pt x="79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49909" y="236357"/>
              <a:ext cx="178882" cy="291708"/>
            </a:xfrm>
            <a:custGeom>
              <a:rect b="b" l="l" r="r" t="t"/>
              <a:pathLst>
                <a:path extrusionOk="0" h="5086" w="3119">
                  <a:moveTo>
                    <a:pt x="0" y="0"/>
                  </a:moveTo>
                  <a:lnTo>
                    <a:pt x="0" y="2376"/>
                  </a:lnTo>
                  <a:lnTo>
                    <a:pt x="0" y="5086"/>
                  </a:lnTo>
                  <a:lnTo>
                    <a:pt x="3119"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263894"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69065" y="212899"/>
              <a:ext cx="354553" cy="145911"/>
            </a:xfrm>
            <a:custGeom>
              <a:rect b="b" l="l" r="r" t="t"/>
              <a:pathLst>
                <a:path extrusionOk="0" h="2544" w="6182">
                  <a:moveTo>
                    <a:pt x="1" y="1"/>
                  </a:moveTo>
                  <a:lnTo>
                    <a:pt x="3100"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87189" y="387486"/>
              <a:ext cx="336430" cy="145911"/>
            </a:xfrm>
            <a:custGeom>
              <a:rect b="b" l="l" r="r" t="t"/>
              <a:pathLst>
                <a:path extrusionOk="0" h="2544" w="5866">
                  <a:moveTo>
                    <a:pt x="2784" y="1"/>
                  </a:moveTo>
                  <a:lnTo>
                    <a:pt x="0" y="2544"/>
                  </a:lnTo>
                  <a:lnTo>
                    <a:pt x="5865"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502312" y="236357"/>
              <a:ext cx="178882" cy="291708"/>
            </a:xfrm>
            <a:custGeom>
              <a:rect b="b" l="l" r="r" t="t"/>
              <a:pathLst>
                <a:path extrusionOk="0" h="5086" w="3119">
                  <a:moveTo>
                    <a:pt x="1" y="0"/>
                  </a:moveTo>
                  <a:lnTo>
                    <a:pt x="1" y="2376"/>
                  </a:lnTo>
                  <a:lnTo>
                    <a:pt x="1" y="5086"/>
                  </a:lnTo>
                  <a:lnTo>
                    <a:pt x="3119"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716298"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521468" y="212899"/>
              <a:ext cx="354553" cy="145911"/>
            </a:xfrm>
            <a:custGeom>
              <a:rect b="b" l="l" r="r" t="t"/>
              <a:pathLst>
                <a:path extrusionOk="0" h="2544" w="6182">
                  <a:moveTo>
                    <a:pt x="1" y="1"/>
                  </a:moveTo>
                  <a:lnTo>
                    <a:pt x="3100"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539592" y="387486"/>
              <a:ext cx="336430" cy="145911"/>
            </a:xfrm>
            <a:custGeom>
              <a:rect b="b" l="l" r="r" t="t"/>
              <a:pathLst>
                <a:path extrusionOk="0" h="2544" w="5866">
                  <a:moveTo>
                    <a:pt x="2784" y="1"/>
                  </a:moveTo>
                  <a:lnTo>
                    <a:pt x="0" y="2544"/>
                  </a:lnTo>
                  <a:lnTo>
                    <a:pt x="5865"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954716" y="236357"/>
              <a:ext cx="178940" cy="291708"/>
            </a:xfrm>
            <a:custGeom>
              <a:rect b="b" l="l" r="r" t="t"/>
              <a:pathLst>
                <a:path extrusionOk="0" h="5086" w="3120">
                  <a:moveTo>
                    <a:pt x="1" y="0"/>
                  </a:moveTo>
                  <a:lnTo>
                    <a:pt x="1" y="2376"/>
                  </a:lnTo>
                  <a:lnTo>
                    <a:pt x="1" y="5086"/>
                  </a:lnTo>
                  <a:lnTo>
                    <a:pt x="3119"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1168701"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973872" y="212899"/>
              <a:ext cx="354553" cy="145911"/>
            </a:xfrm>
            <a:custGeom>
              <a:rect b="b" l="l" r="r" t="t"/>
              <a:pathLst>
                <a:path extrusionOk="0" h="2544" w="6182">
                  <a:moveTo>
                    <a:pt x="1" y="1"/>
                  </a:moveTo>
                  <a:lnTo>
                    <a:pt x="3101" y="2544"/>
                  </a:lnTo>
                  <a:lnTo>
                    <a:pt x="6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991996" y="387486"/>
              <a:ext cx="336430" cy="145911"/>
            </a:xfrm>
            <a:custGeom>
              <a:rect b="b" l="l" r="r" t="t"/>
              <a:pathLst>
                <a:path extrusionOk="0" h="2544" w="5866">
                  <a:moveTo>
                    <a:pt x="2785" y="1"/>
                  </a:moveTo>
                  <a:lnTo>
                    <a:pt x="0" y="2544"/>
                  </a:lnTo>
                  <a:lnTo>
                    <a:pt x="5866"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1407177" y="236357"/>
              <a:ext cx="178882" cy="291708"/>
            </a:xfrm>
            <a:custGeom>
              <a:rect b="b" l="l" r="r" t="t"/>
              <a:pathLst>
                <a:path extrusionOk="0" h="5086" w="3119">
                  <a:moveTo>
                    <a:pt x="0" y="0"/>
                  </a:moveTo>
                  <a:lnTo>
                    <a:pt x="0" y="2376"/>
                  </a:lnTo>
                  <a:lnTo>
                    <a:pt x="0" y="5086"/>
                  </a:lnTo>
                  <a:lnTo>
                    <a:pt x="3118"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1621105"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1426333" y="212899"/>
              <a:ext cx="354496" cy="145911"/>
            </a:xfrm>
            <a:custGeom>
              <a:rect b="b" l="l" r="r" t="t"/>
              <a:pathLst>
                <a:path extrusionOk="0" h="2544" w="6181">
                  <a:moveTo>
                    <a:pt x="0" y="1"/>
                  </a:moveTo>
                  <a:lnTo>
                    <a:pt x="3081"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1444399" y="387486"/>
              <a:ext cx="336430" cy="145911"/>
            </a:xfrm>
            <a:custGeom>
              <a:rect b="b" l="l" r="r" t="t"/>
              <a:pathLst>
                <a:path extrusionOk="0" h="2544" w="5866">
                  <a:moveTo>
                    <a:pt x="2766" y="1"/>
                  </a:moveTo>
                  <a:lnTo>
                    <a:pt x="1" y="2544"/>
                  </a:lnTo>
                  <a:lnTo>
                    <a:pt x="5866" y="2544"/>
                  </a:lnTo>
                  <a:lnTo>
                    <a:pt x="2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1859580" y="236357"/>
              <a:ext cx="178882" cy="291708"/>
            </a:xfrm>
            <a:custGeom>
              <a:rect b="b" l="l" r="r" t="t"/>
              <a:pathLst>
                <a:path extrusionOk="0" h="5086" w="3119">
                  <a:moveTo>
                    <a:pt x="0" y="0"/>
                  </a:moveTo>
                  <a:lnTo>
                    <a:pt x="0" y="2376"/>
                  </a:lnTo>
                  <a:lnTo>
                    <a:pt x="0" y="5086"/>
                  </a:lnTo>
                  <a:lnTo>
                    <a:pt x="3118"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2073508" y="236357"/>
              <a:ext cx="178940" cy="273641"/>
            </a:xfrm>
            <a:custGeom>
              <a:rect b="b" l="l" r="r" t="t"/>
              <a:pathLst>
                <a:path extrusionOk="0" h="4771" w="3120">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1878736" y="212899"/>
              <a:ext cx="354496" cy="145911"/>
            </a:xfrm>
            <a:custGeom>
              <a:rect b="b" l="l" r="r" t="t"/>
              <a:pathLst>
                <a:path extrusionOk="0" h="2544" w="6181">
                  <a:moveTo>
                    <a:pt x="0" y="1"/>
                  </a:moveTo>
                  <a:lnTo>
                    <a:pt x="3081"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1895770"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2311983" y="236357"/>
              <a:ext cx="178882" cy="291708"/>
            </a:xfrm>
            <a:custGeom>
              <a:rect b="b" l="l" r="r" t="t"/>
              <a:pathLst>
                <a:path extrusionOk="0" h="5086" w="3119">
                  <a:moveTo>
                    <a:pt x="0" y="0"/>
                  </a:moveTo>
                  <a:lnTo>
                    <a:pt x="0" y="2376"/>
                  </a:lnTo>
                  <a:lnTo>
                    <a:pt x="0" y="5086"/>
                  </a:lnTo>
                  <a:lnTo>
                    <a:pt x="3119"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2525969"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2331139" y="212899"/>
              <a:ext cx="354553" cy="145911"/>
            </a:xfrm>
            <a:custGeom>
              <a:rect b="b" l="l" r="r" t="t"/>
              <a:pathLst>
                <a:path extrusionOk="0" h="2544" w="6182">
                  <a:moveTo>
                    <a:pt x="1" y="1"/>
                  </a:moveTo>
                  <a:lnTo>
                    <a:pt x="3082"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2348173" y="387486"/>
              <a:ext cx="337519" cy="145911"/>
            </a:xfrm>
            <a:custGeom>
              <a:rect b="b" l="l" r="r" t="t"/>
              <a:pathLst>
                <a:path extrusionOk="0" h="2544" w="5885">
                  <a:moveTo>
                    <a:pt x="2785" y="1"/>
                  </a:moveTo>
                  <a:lnTo>
                    <a:pt x="1" y="2544"/>
                  </a:lnTo>
                  <a:lnTo>
                    <a:pt x="5884"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2764387" y="236357"/>
              <a:ext cx="177850" cy="291708"/>
            </a:xfrm>
            <a:custGeom>
              <a:rect b="b" l="l" r="r" t="t"/>
              <a:pathLst>
                <a:path extrusionOk="0" h="5086" w="3101">
                  <a:moveTo>
                    <a:pt x="1" y="0"/>
                  </a:moveTo>
                  <a:lnTo>
                    <a:pt x="1" y="2376"/>
                  </a:lnTo>
                  <a:lnTo>
                    <a:pt x="1" y="5086"/>
                  </a:lnTo>
                  <a:lnTo>
                    <a:pt x="3100"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2978372"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2783543" y="212899"/>
              <a:ext cx="354553" cy="145911"/>
            </a:xfrm>
            <a:custGeom>
              <a:rect b="b" l="l" r="r" t="t"/>
              <a:pathLst>
                <a:path extrusionOk="0" h="2544" w="6182">
                  <a:moveTo>
                    <a:pt x="1" y="1"/>
                  </a:moveTo>
                  <a:lnTo>
                    <a:pt x="3082"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2800577" y="387486"/>
              <a:ext cx="337519" cy="145911"/>
            </a:xfrm>
            <a:custGeom>
              <a:rect b="b" l="l" r="r" t="t"/>
              <a:pathLst>
                <a:path extrusionOk="0" h="2544" w="5885">
                  <a:moveTo>
                    <a:pt x="2785" y="1"/>
                  </a:moveTo>
                  <a:lnTo>
                    <a:pt x="1" y="2544"/>
                  </a:lnTo>
                  <a:lnTo>
                    <a:pt x="5884"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3216790" y="236357"/>
              <a:ext cx="177850" cy="291708"/>
            </a:xfrm>
            <a:custGeom>
              <a:rect b="b" l="l" r="r" t="t"/>
              <a:pathLst>
                <a:path extrusionOk="0" h="5086" w="3101">
                  <a:moveTo>
                    <a:pt x="1" y="0"/>
                  </a:moveTo>
                  <a:lnTo>
                    <a:pt x="1" y="2376"/>
                  </a:lnTo>
                  <a:lnTo>
                    <a:pt x="1" y="5086"/>
                  </a:lnTo>
                  <a:lnTo>
                    <a:pt x="3100"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3430776"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3235946" y="212899"/>
              <a:ext cx="354553" cy="145911"/>
            </a:xfrm>
            <a:custGeom>
              <a:rect b="b" l="l" r="r" t="t"/>
              <a:pathLst>
                <a:path extrusionOk="0" h="2544" w="6182">
                  <a:moveTo>
                    <a:pt x="1" y="1"/>
                  </a:moveTo>
                  <a:lnTo>
                    <a:pt x="3082" y="2544"/>
                  </a:lnTo>
                  <a:lnTo>
                    <a:pt x="6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3252980" y="387486"/>
              <a:ext cx="337519" cy="145911"/>
            </a:xfrm>
            <a:custGeom>
              <a:rect b="b" l="l" r="r" t="t"/>
              <a:pathLst>
                <a:path extrusionOk="0" h="2544" w="5885">
                  <a:moveTo>
                    <a:pt x="2785" y="1"/>
                  </a:moveTo>
                  <a:lnTo>
                    <a:pt x="1" y="2544"/>
                  </a:lnTo>
                  <a:lnTo>
                    <a:pt x="5885"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3669251" y="236357"/>
              <a:ext cx="177793" cy="291708"/>
            </a:xfrm>
            <a:custGeom>
              <a:rect b="b" l="l" r="r" t="t"/>
              <a:pathLst>
                <a:path extrusionOk="0" h="5086" w="3100">
                  <a:moveTo>
                    <a:pt x="0" y="0"/>
                  </a:moveTo>
                  <a:lnTo>
                    <a:pt x="0" y="2376"/>
                  </a:lnTo>
                  <a:lnTo>
                    <a:pt x="0" y="5086"/>
                  </a:lnTo>
                  <a:lnTo>
                    <a:pt x="3100"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3883179" y="236357"/>
              <a:ext cx="177850" cy="273641"/>
            </a:xfrm>
            <a:custGeom>
              <a:rect b="b" l="l" r="r" t="t"/>
              <a:pathLst>
                <a:path extrusionOk="0" h="4771" w="3101">
                  <a:moveTo>
                    <a:pt x="3100" y="0"/>
                  </a:moveTo>
                  <a:lnTo>
                    <a:pt x="1" y="2376"/>
                  </a:lnTo>
                  <a:lnTo>
                    <a:pt x="3100" y="4770"/>
                  </a:lnTo>
                  <a:lnTo>
                    <a:pt x="3100" y="2376"/>
                  </a:lnTo>
                  <a:lnTo>
                    <a:pt x="31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3687317" y="212899"/>
              <a:ext cx="355585" cy="145911"/>
            </a:xfrm>
            <a:custGeom>
              <a:rect b="b" l="l" r="r" t="t"/>
              <a:pathLst>
                <a:path extrusionOk="0" h="2544" w="6200">
                  <a:moveTo>
                    <a:pt x="1" y="1"/>
                  </a:moveTo>
                  <a:lnTo>
                    <a:pt x="3100" y="2544"/>
                  </a:lnTo>
                  <a:lnTo>
                    <a:pt x="6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3705441"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4121655" y="236357"/>
              <a:ext cx="177793" cy="291708"/>
            </a:xfrm>
            <a:custGeom>
              <a:rect b="b" l="l" r="r" t="t"/>
              <a:pathLst>
                <a:path extrusionOk="0" h="5086" w="3100">
                  <a:moveTo>
                    <a:pt x="0" y="0"/>
                  </a:moveTo>
                  <a:lnTo>
                    <a:pt x="0" y="2376"/>
                  </a:lnTo>
                  <a:lnTo>
                    <a:pt x="0" y="5086"/>
                  </a:lnTo>
                  <a:lnTo>
                    <a:pt x="3100"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4335583" y="236357"/>
              <a:ext cx="177850" cy="273641"/>
            </a:xfrm>
            <a:custGeom>
              <a:rect b="b" l="l" r="r" t="t"/>
              <a:pathLst>
                <a:path extrusionOk="0" h="4771" w="3101">
                  <a:moveTo>
                    <a:pt x="3101" y="0"/>
                  </a:moveTo>
                  <a:lnTo>
                    <a:pt x="1" y="2376"/>
                  </a:lnTo>
                  <a:lnTo>
                    <a:pt x="3101" y="4770"/>
                  </a:lnTo>
                  <a:lnTo>
                    <a:pt x="3101" y="2376"/>
                  </a:lnTo>
                  <a:lnTo>
                    <a:pt x="3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4139721" y="212899"/>
              <a:ext cx="355585" cy="145911"/>
            </a:xfrm>
            <a:custGeom>
              <a:rect b="b" l="l" r="r" t="t"/>
              <a:pathLst>
                <a:path extrusionOk="0" h="2544" w="6200">
                  <a:moveTo>
                    <a:pt x="1" y="1"/>
                  </a:moveTo>
                  <a:lnTo>
                    <a:pt x="3100" y="2544"/>
                  </a:lnTo>
                  <a:lnTo>
                    <a:pt x="6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4157844"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36226" y="37223"/>
              <a:ext cx="131739" cy="112473"/>
            </a:xfrm>
            <a:custGeom>
              <a:rect b="b" l="l" r="r" t="t"/>
              <a:pathLst>
                <a:path extrusionOk="0" h="1961" w="2297">
                  <a:moveTo>
                    <a:pt x="1346" y="1"/>
                  </a:moveTo>
                  <a:cubicBezTo>
                    <a:pt x="1335" y="1"/>
                    <a:pt x="1324" y="1"/>
                    <a:pt x="1313" y="1"/>
                  </a:cubicBezTo>
                  <a:cubicBezTo>
                    <a:pt x="1306" y="1"/>
                    <a:pt x="1298" y="1"/>
                    <a:pt x="1291" y="1"/>
                  </a:cubicBezTo>
                  <a:cubicBezTo>
                    <a:pt x="433" y="1"/>
                    <a:pt x="1" y="1046"/>
                    <a:pt x="608" y="1672"/>
                  </a:cubicBezTo>
                  <a:cubicBezTo>
                    <a:pt x="807" y="1871"/>
                    <a:pt x="1053" y="1960"/>
                    <a:pt x="1295" y="1960"/>
                  </a:cubicBezTo>
                  <a:cubicBezTo>
                    <a:pt x="1798" y="1960"/>
                    <a:pt x="2284" y="1574"/>
                    <a:pt x="2297" y="985"/>
                  </a:cubicBezTo>
                  <a:cubicBezTo>
                    <a:pt x="2297" y="440"/>
                    <a:pt x="1869" y="1"/>
                    <a:pt x="1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204443" y="37280"/>
              <a:ext cx="131739" cy="112416"/>
            </a:xfrm>
            <a:custGeom>
              <a:rect b="b" l="l" r="r" t="t"/>
              <a:pathLst>
                <a:path extrusionOk="0" h="1960" w="2297">
                  <a:moveTo>
                    <a:pt x="1290" y="0"/>
                  </a:moveTo>
                  <a:cubicBezTo>
                    <a:pt x="433" y="0"/>
                    <a:pt x="0" y="1045"/>
                    <a:pt x="608" y="1671"/>
                  </a:cubicBezTo>
                  <a:cubicBezTo>
                    <a:pt x="806" y="1870"/>
                    <a:pt x="1052" y="1959"/>
                    <a:pt x="1294" y="1959"/>
                  </a:cubicBezTo>
                  <a:cubicBezTo>
                    <a:pt x="1798" y="1959"/>
                    <a:pt x="2284" y="1573"/>
                    <a:pt x="2297" y="984"/>
                  </a:cubicBezTo>
                  <a:cubicBezTo>
                    <a:pt x="2297" y="427"/>
                    <a:pt x="1851" y="0"/>
                    <a:pt x="1313" y="0"/>
                  </a:cubicBezTo>
                  <a:cubicBezTo>
                    <a:pt x="1305" y="0"/>
                    <a:pt x="1298" y="0"/>
                    <a:pt x="1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372316" y="37223"/>
              <a:ext cx="132083" cy="112473"/>
            </a:xfrm>
            <a:custGeom>
              <a:rect b="b" l="l" r="r" t="t"/>
              <a:pathLst>
                <a:path extrusionOk="0" h="1961" w="2303">
                  <a:moveTo>
                    <a:pt x="1351" y="1"/>
                  </a:moveTo>
                  <a:cubicBezTo>
                    <a:pt x="1340" y="1"/>
                    <a:pt x="1329" y="1"/>
                    <a:pt x="1318" y="1"/>
                  </a:cubicBezTo>
                  <a:cubicBezTo>
                    <a:pt x="446" y="1"/>
                    <a:pt x="1" y="1041"/>
                    <a:pt x="613" y="1672"/>
                  </a:cubicBezTo>
                  <a:cubicBezTo>
                    <a:pt x="812" y="1871"/>
                    <a:pt x="1058" y="1960"/>
                    <a:pt x="1300" y="1960"/>
                  </a:cubicBezTo>
                  <a:cubicBezTo>
                    <a:pt x="1803" y="1960"/>
                    <a:pt x="2290" y="1574"/>
                    <a:pt x="2302" y="985"/>
                  </a:cubicBezTo>
                  <a:cubicBezTo>
                    <a:pt x="2302" y="440"/>
                    <a:pt x="1874"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540534" y="37223"/>
              <a:ext cx="132025" cy="112473"/>
            </a:xfrm>
            <a:custGeom>
              <a:rect b="b" l="l" r="r" t="t"/>
              <a:pathLst>
                <a:path extrusionOk="0" h="1961" w="2302">
                  <a:moveTo>
                    <a:pt x="1333" y="1"/>
                  </a:moveTo>
                  <a:cubicBezTo>
                    <a:pt x="1322" y="1"/>
                    <a:pt x="1311" y="1"/>
                    <a:pt x="1299" y="1"/>
                  </a:cubicBezTo>
                  <a:cubicBezTo>
                    <a:pt x="427" y="1"/>
                    <a:pt x="0" y="1059"/>
                    <a:pt x="613" y="1672"/>
                  </a:cubicBezTo>
                  <a:cubicBezTo>
                    <a:pt x="812" y="1871"/>
                    <a:pt x="1057" y="1960"/>
                    <a:pt x="1299" y="1960"/>
                  </a:cubicBezTo>
                  <a:cubicBezTo>
                    <a:pt x="1801" y="1960"/>
                    <a:pt x="2283" y="1574"/>
                    <a:pt x="2283" y="985"/>
                  </a:cubicBezTo>
                  <a:cubicBezTo>
                    <a:pt x="2301" y="440"/>
                    <a:pt x="1874"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708694" y="37223"/>
              <a:ext cx="130993" cy="112473"/>
            </a:xfrm>
            <a:custGeom>
              <a:rect b="b" l="l" r="r" t="t"/>
              <a:pathLst>
                <a:path extrusionOk="0" h="1961" w="2284">
                  <a:moveTo>
                    <a:pt x="1333" y="1"/>
                  </a:moveTo>
                  <a:cubicBezTo>
                    <a:pt x="1322" y="1"/>
                    <a:pt x="1311" y="1"/>
                    <a:pt x="1300" y="1"/>
                  </a:cubicBezTo>
                  <a:cubicBezTo>
                    <a:pt x="428" y="1"/>
                    <a:pt x="1" y="1041"/>
                    <a:pt x="613" y="1672"/>
                  </a:cubicBezTo>
                  <a:cubicBezTo>
                    <a:pt x="812" y="1871"/>
                    <a:pt x="1058" y="1960"/>
                    <a:pt x="1299" y="1960"/>
                  </a:cubicBezTo>
                  <a:cubicBezTo>
                    <a:pt x="1801" y="1960"/>
                    <a:pt x="2284" y="1574"/>
                    <a:pt x="2284" y="985"/>
                  </a:cubicBezTo>
                  <a:cubicBezTo>
                    <a:pt x="2284" y="440"/>
                    <a:pt x="1874"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876911" y="37223"/>
              <a:ext cx="130993" cy="112129"/>
            </a:xfrm>
            <a:custGeom>
              <a:rect b="b" l="l" r="r" t="t"/>
              <a:pathLst>
                <a:path extrusionOk="0" h="1955" w="2284">
                  <a:moveTo>
                    <a:pt x="1333" y="1"/>
                  </a:moveTo>
                  <a:cubicBezTo>
                    <a:pt x="1322" y="1"/>
                    <a:pt x="1311" y="1"/>
                    <a:pt x="1299" y="1"/>
                  </a:cubicBezTo>
                  <a:cubicBezTo>
                    <a:pt x="427" y="1"/>
                    <a:pt x="0" y="1041"/>
                    <a:pt x="613" y="1653"/>
                  </a:cubicBezTo>
                  <a:cubicBezTo>
                    <a:pt x="815" y="1861"/>
                    <a:pt x="1065" y="1954"/>
                    <a:pt x="1310" y="1954"/>
                  </a:cubicBezTo>
                  <a:cubicBezTo>
                    <a:pt x="1808" y="1954"/>
                    <a:pt x="2283" y="1570"/>
                    <a:pt x="2283" y="985"/>
                  </a:cubicBezTo>
                  <a:cubicBezTo>
                    <a:pt x="2283" y="440"/>
                    <a:pt x="1873"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1044039" y="37223"/>
              <a:ext cx="132025" cy="112473"/>
            </a:xfrm>
            <a:custGeom>
              <a:rect b="b" l="l" r="r" t="t"/>
              <a:pathLst>
                <a:path extrusionOk="0" h="1961" w="2302">
                  <a:moveTo>
                    <a:pt x="1350" y="1"/>
                  </a:moveTo>
                  <a:cubicBezTo>
                    <a:pt x="1340" y="1"/>
                    <a:pt x="1329" y="1"/>
                    <a:pt x="1318" y="1"/>
                  </a:cubicBezTo>
                  <a:cubicBezTo>
                    <a:pt x="446" y="1"/>
                    <a:pt x="0" y="1041"/>
                    <a:pt x="631" y="1672"/>
                  </a:cubicBezTo>
                  <a:cubicBezTo>
                    <a:pt x="830" y="1871"/>
                    <a:pt x="1076" y="1960"/>
                    <a:pt x="1318" y="1960"/>
                  </a:cubicBezTo>
                  <a:cubicBezTo>
                    <a:pt x="1819" y="1960"/>
                    <a:pt x="2302" y="1574"/>
                    <a:pt x="2302" y="985"/>
                  </a:cubicBezTo>
                  <a:cubicBezTo>
                    <a:pt x="2302" y="440"/>
                    <a:pt x="1874" y="1"/>
                    <a:pt x="1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1212199" y="37280"/>
              <a:ext cx="132083" cy="112416"/>
            </a:xfrm>
            <a:custGeom>
              <a:rect b="b" l="l" r="r" t="t"/>
              <a:pathLst>
                <a:path extrusionOk="0" h="1960" w="2303">
                  <a:moveTo>
                    <a:pt x="1319" y="0"/>
                  </a:moveTo>
                  <a:cubicBezTo>
                    <a:pt x="446" y="0"/>
                    <a:pt x="1" y="1058"/>
                    <a:pt x="632" y="1671"/>
                  </a:cubicBezTo>
                  <a:cubicBezTo>
                    <a:pt x="831" y="1870"/>
                    <a:pt x="1077" y="1959"/>
                    <a:pt x="1318" y="1959"/>
                  </a:cubicBezTo>
                  <a:cubicBezTo>
                    <a:pt x="1820" y="1959"/>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1380417" y="37280"/>
              <a:ext cx="132025" cy="112416"/>
            </a:xfrm>
            <a:custGeom>
              <a:rect b="b" l="l" r="r" t="t"/>
              <a:pathLst>
                <a:path extrusionOk="0" h="1960" w="2302">
                  <a:moveTo>
                    <a:pt x="1318" y="0"/>
                  </a:moveTo>
                  <a:cubicBezTo>
                    <a:pt x="446" y="0"/>
                    <a:pt x="0" y="1058"/>
                    <a:pt x="631" y="1671"/>
                  </a:cubicBezTo>
                  <a:cubicBezTo>
                    <a:pt x="830" y="1870"/>
                    <a:pt x="1076" y="1959"/>
                    <a:pt x="1318" y="1959"/>
                  </a:cubicBezTo>
                  <a:cubicBezTo>
                    <a:pt x="1820" y="1959"/>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1548577" y="37280"/>
              <a:ext cx="130993" cy="112416"/>
            </a:xfrm>
            <a:custGeom>
              <a:rect b="b" l="l" r="r" t="t"/>
              <a:pathLst>
                <a:path extrusionOk="0" h="1960" w="2284">
                  <a:moveTo>
                    <a:pt x="1300" y="0"/>
                  </a:moveTo>
                  <a:cubicBezTo>
                    <a:pt x="428" y="0"/>
                    <a:pt x="1" y="1058"/>
                    <a:pt x="613" y="1671"/>
                  </a:cubicBezTo>
                  <a:cubicBezTo>
                    <a:pt x="812" y="1870"/>
                    <a:pt x="1058" y="1959"/>
                    <a:pt x="1300" y="1959"/>
                  </a:cubicBezTo>
                  <a:cubicBezTo>
                    <a:pt x="1802" y="1959"/>
                    <a:pt x="2284" y="1573"/>
                    <a:pt x="2284" y="984"/>
                  </a:cubicBezTo>
                  <a:cubicBezTo>
                    <a:pt x="2284" y="446"/>
                    <a:pt x="1838"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1716794" y="37280"/>
              <a:ext cx="130993" cy="112416"/>
            </a:xfrm>
            <a:custGeom>
              <a:rect b="b" l="l" r="r" t="t"/>
              <a:pathLst>
                <a:path extrusionOk="0" h="1960" w="2284">
                  <a:moveTo>
                    <a:pt x="1318" y="0"/>
                  </a:moveTo>
                  <a:cubicBezTo>
                    <a:pt x="446" y="0"/>
                    <a:pt x="0" y="1058"/>
                    <a:pt x="613" y="1671"/>
                  </a:cubicBezTo>
                  <a:cubicBezTo>
                    <a:pt x="818" y="1870"/>
                    <a:pt x="1066" y="1959"/>
                    <a:pt x="1307" y="1959"/>
                  </a:cubicBezTo>
                  <a:cubicBezTo>
                    <a:pt x="1810" y="1959"/>
                    <a:pt x="2283" y="1573"/>
                    <a:pt x="2283" y="984"/>
                  </a:cubicBezTo>
                  <a:cubicBezTo>
                    <a:pt x="2283"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1885012" y="37280"/>
              <a:ext cx="130936" cy="112416"/>
            </a:xfrm>
            <a:custGeom>
              <a:rect b="b" l="l" r="r" t="t"/>
              <a:pathLst>
                <a:path extrusionOk="0" h="1960" w="2283">
                  <a:moveTo>
                    <a:pt x="1318" y="0"/>
                  </a:moveTo>
                  <a:cubicBezTo>
                    <a:pt x="445" y="0"/>
                    <a:pt x="0" y="1058"/>
                    <a:pt x="613" y="1671"/>
                  </a:cubicBezTo>
                  <a:cubicBezTo>
                    <a:pt x="811" y="1870"/>
                    <a:pt x="1057"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2053172" y="37280"/>
              <a:ext cx="130993" cy="112416"/>
            </a:xfrm>
            <a:custGeom>
              <a:rect b="b" l="l" r="r" t="t"/>
              <a:pathLst>
                <a:path extrusionOk="0" h="1960" w="2284">
                  <a:moveTo>
                    <a:pt x="1300" y="0"/>
                  </a:moveTo>
                  <a:cubicBezTo>
                    <a:pt x="427" y="0"/>
                    <a:pt x="1" y="1058"/>
                    <a:pt x="613" y="1671"/>
                  </a:cubicBezTo>
                  <a:cubicBezTo>
                    <a:pt x="812" y="1870"/>
                    <a:pt x="1058" y="1959"/>
                    <a:pt x="1299" y="1959"/>
                  </a:cubicBezTo>
                  <a:cubicBezTo>
                    <a:pt x="1801" y="1959"/>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2221389" y="37280"/>
              <a:ext cx="130993" cy="112416"/>
            </a:xfrm>
            <a:custGeom>
              <a:rect b="b" l="l" r="r" t="t"/>
              <a:pathLst>
                <a:path extrusionOk="0" h="1960" w="2284">
                  <a:moveTo>
                    <a:pt x="1299" y="0"/>
                  </a:moveTo>
                  <a:cubicBezTo>
                    <a:pt x="427" y="0"/>
                    <a:pt x="0" y="1058"/>
                    <a:pt x="613" y="1671"/>
                  </a:cubicBezTo>
                  <a:cubicBezTo>
                    <a:pt x="812" y="1870"/>
                    <a:pt x="1057" y="1959"/>
                    <a:pt x="1299" y="1959"/>
                  </a:cubicBezTo>
                  <a:cubicBezTo>
                    <a:pt x="1801" y="1959"/>
                    <a:pt x="2283" y="1573"/>
                    <a:pt x="2283" y="984"/>
                  </a:cubicBezTo>
                  <a:cubicBezTo>
                    <a:pt x="2283" y="446"/>
                    <a:pt x="1838" y="0"/>
                    <a:pt x="1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2389836" y="37280"/>
              <a:ext cx="130706" cy="112072"/>
            </a:xfrm>
            <a:custGeom>
              <a:rect b="b" l="l" r="r" t="t"/>
              <a:pathLst>
                <a:path extrusionOk="0" h="1954" w="2279">
                  <a:moveTo>
                    <a:pt x="1291" y="0"/>
                  </a:moveTo>
                  <a:cubicBezTo>
                    <a:pt x="433" y="0"/>
                    <a:pt x="1" y="1045"/>
                    <a:pt x="608" y="1652"/>
                  </a:cubicBezTo>
                  <a:cubicBezTo>
                    <a:pt x="804" y="1860"/>
                    <a:pt x="1050" y="1953"/>
                    <a:pt x="1293" y="1953"/>
                  </a:cubicBezTo>
                  <a:cubicBezTo>
                    <a:pt x="1787" y="1953"/>
                    <a:pt x="2266" y="1569"/>
                    <a:pt x="2279" y="984"/>
                  </a:cubicBezTo>
                  <a:cubicBezTo>
                    <a:pt x="2279" y="446"/>
                    <a:pt x="1852" y="0"/>
                    <a:pt x="1313" y="0"/>
                  </a:cubicBezTo>
                  <a:cubicBezTo>
                    <a:pt x="1306" y="0"/>
                    <a:pt x="1298" y="0"/>
                    <a:pt x="1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2557767" y="37223"/>
              <a:ext cx="130993" cy="112129"/>
            </a:xfrm>
            <a:custGeom>
              <a:rect b="b" l="l" r="r" t="t"/>
              <a:pathLst>
                <a:path extrusionOk="0" h="1955" w="2284">
                  <a:moveTo>
                    <a:pt x="1332" y="1"/>
                  </a:moveTo>
                  <a:cubicBezTo>
                    <a:pt x="1321" y="1"/>
                    <a:pt x="1310" y="1"/>
                    <a:pt x="1299" y="1"/>
                  </a:cubicBezTo>
                  <a:cubicBezTo>
                    <a:pt x="427" y="1"/>
                    <a:pt x="0" y="1041"/>
                    <a:pt x="613" y="1653"/>
                  </a:cubicBezTo>
                  <a:cubicBezTo>
                    <a:pt x="815" y="1861"/>
                    <a:pt x="1063" y="1954"/>
                    <a:pt x="1306" y="1954"/>
                  </a:cubicBezTo>
                  <a:cubicBezTo>
                    <a:pt x="1800" y="1954"/>
                    <a:pt x="2271" y="1570"/>
                    <a:pt x="2283" y="985"/>
                  </a:cubicBezTo>
                  <a:cubicBezTo>
                    <a:pt x="2283" y="440"/>
                    <a:pt x="1855" y="1"/>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2724895"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2893055" y="37280"/>
              <a:ext cx="132083" cy="112875"/>
            </a:xfrm>
            <a:custGeom>
              <a:rect b="b" l="l" r="r" t="t"/>
              <a:pathLst>
                <a:path extrusionOk="0" h="1968" w="2303">
                  <a:moveTo>
                    <a:pt x="1319" y="0"/>
                  </a:moveTo>
                  <a:cubicBezTo>
                    <a:pt x="446" y="0"/>
                    <a:pt x="1" y="1058"/>
                    <a:pt x="613" y="1671"/>
                  </a:cubicBezTo>
                  <a:cubicBezTo>
                    <a:pt x="818" y="1876"/>
                    <a:pt x="1068" y="1967"/>
                    <a:pt x="1313" y="1967"/>
                  </a:cubicBezTo>
                  <a:cubicBezTo>
                    <a:pt x="1820" y="1967"/>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3061272" y="37280"/>
              <a:ext cx="130993" cy="112875"/>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3229432" y="37280"/>
              <a:ext cx="130993" cy="112875"/>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3397650"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3564777" y="37280"/>
              <a:ext cx="132025" cy="112875"/>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3732938" y="37223"/>
              <a:ext cx="132083" cy="11247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3901155" y="37280"/>
              <a:ext cx="132083" cy="112875"/>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4069372"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4237533" y="37280"/>
              <a:ext cx="132083" cy="112875"/>
            </a:xfrm>
            <a:custGeom>
              <a:rect b="b" l="l" r="r" t="t"/>
              <a:pathLst>
                <a:path extrusionOk="0" h="1968" w="2303">
                  <a:moveTo>
                    <a:pt x="1318" y="0"/>
                  </a:moveTo>
                  <a:cubicBezTo>
                    <a:pt x="428" y="0"/>
                    <a:pt x="1" y="1058"/>
                    <a:pt x="613" y="1671"/>
                  </a:cubicBezTo>
                  <a:cubicBezTo>
                    <a:pt x="818" y="1876"/>
                    <a:pt x="1068" y="1967"/>
                    <a:pt x="1313" y="1967"/>
                  </a:cubicBezTo>
                  <a:cubicBezTo>
                    <a:pt x="1820" y="1967"/>
                    <a:pt x="2302" y="1573"/>
                    <a:pt x="2302" y="984"/>
                  </a:cubicBezTo>
                  <a:cubicBezTo>
                    <a:pt x="2284"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4405750" y="37280"/>
              <a:ext cx="130993" cy="112416"/>
            </a:xfrm>
            <a:custGeom>
              <a:rect b="b" l="l" r="r" t="t"/>
              <a:pathLst>
                <a:path extrusionOk="0" h="1960" w="2284">
                  <a:moveTo>
                    <a:pt x="1318" y="0"/>
                  </a:moveTo>
                  <a:cubicBezTo>
                    <a:pt x="446" y="0"/>
                    <a:pt x="0" y="1058"/>
                    <a:pt x="613" y="1671"/>
                  </a:cubicBezTo>
                  <a:cubicBezTo>
                    <a:pt x="812" y="1870"/>
                    <a:pt x="1058"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4570425" y="186285"/>
              <a:ext cx="4575598" cy="372693"/>
            </a:xfrm>
            <a:custGeom>
              <a:rect b="b" l="l" r="r" t="t"/>
              <a:pathLst>
                <a:path extrusionOk="0" h="6498" w="79403">
                  <a:moveTo>
                    <a:pt x="1" y="1"/>
                  </a:moveTo>
                  <a:lnTo>
                    <a:pt x="1" y="6497"/>
                  </a:lnTo>
                  <a:lnTo>
                    <a:pt x="79402" y="6497"/>
                  </a:lnTo>
                  <a:lnTo>
                    <a:pt x="79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4570425" y="0"/>
              <a:ext cx="4575681" cy="186338"/>
            </a:xfrm>
            <a:custGeom>
              <a:rect b="b" l="l" r="r" t="t"/>
              <a:pathLst>
                <a:path extrusionOk="0" h="3249" w="79236">
                  <a:moveTo>
                    <a:pt x="1" y="1"/>
                  </a:moveTo>
                  <a:lnTo>
                    <a:pt x="1" y="3249"/>
                  </a:lnTo>
                  <a:lnTo>
                    <a:pt x="79235" y="3249"/>
                  </a:lnTo>
                  <a:lnTo>
                    <a:pt x="79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4622947" y="236357"/>
              <a:ext cx="178882" cy="291708"/>
            </a:xfrm>
            <a:custGeom>
              <a:rect b="b" l="l" r="r" t="t"/>
              <a:pathLst>
                <a:path extrusionOk="0" h="5086" w="3119">
                  <a:moveTo>
                    <a:pt x="0" y="0"/>
                  </a:moveTo>
                  <a:lnTo>
                    <a:pt x="0" y="2376"/>
                  </a:lnTo>
                  <a:lnTo>
                    <a:pt x="0" y="5086"/>
                  </a:lnTo>
                  <a:lnTo>
                    <a:pt x="3119"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4836933"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4642103" y="212899"/>
              <a:ext cx="354553" cy="145911"/>
            </a:xfrm>
            <a:custGeom>
              <a:rect b="b" l="l" r="r" t="t"/>
              <a:pathLst>
                <a:path extrusionOk="0" h="2544" w="6182">
                  <a:moveTo>
                    <a:pt x="1" y="1"/>
                  </a:moveTo>
                  <a:lnTo>
                    <a:pt x="3100"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2"/>
            <p:cNvSpPr/>
            <p:nvPr/>
          </p:nvSpPr>
          <p:spPr>
            <a:xfrm>
              <a:off x="4660227" y="387486"/>
              <a:ext cx="336430" cy="145911"/>
            </a:xfrm>
            <a:custGeom>
              <a:rect b="b" l="l" r="r" t="t"/>
              <a:pathLst>
                <a:path extrusionOk="0" h="2544" w="5866">
                  <a:moveTo>
                    <a:pt x="2784" y="1"/>
                  </a:moveTo>
                  <a:lnTo>
                    <a:pt x="0" y="2544"/>
                  </a:lnTo>
                  <a:lnTo>
                    <a:pt x="5865"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a:off x="5075350" y="236357"/>
              <a:ext cx="178882" cy="291708"/>
            </a:xfrm>
            <a:custGeom>
              <a:rect b="b" l="l" r="r" t="t"/>
              <a:pathLst>
                <a:path extrusionOk="0" h="5086" w="3119">
                  <a:moveTo>
                    <a:pt x="1" y="0"/>
                  </a:moveTo>
                  <a:lnTo>
                    <a:pt x="1" y="2376"/>
                  </a:lnTo>
                  <a:lnTo>
                    <a:pt x="1" y="5086"/>
                  </a:lnTo>
                  <a:lnTo>
                    <a:pt x="3119"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5289336"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a:off x="5094507" y="212899"/>
              <a:ext cx="354553" cy="145911"/>
            </a:xfrm>
            <a:custGeom>
              <a:rect b="b" l="l" r="r" t="t"/>
              <a:pathLst>
                <a:path extrusionOk="0" h="2544" w="6182">
                  <a:moveTo>
                    <a:pt x="1" y="1"/>
                  </a:moveTo>
                  <a:lnTo>
                    <a:pt x="3100"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5112630" y="387486"/>
              <a:ext cx="336430" cy="145911"/>
            </a:xfrm>
            <a:custGeom>
              <a:rect b="b" l="l" r="r" t="t"/>
              <a:pathLst>
                <a:path extrusionOk="0" h="2544" w="5866">
                  <a:moveTo>
                    <a:pt x="2784" y="1"/>
                  </a:moveTo>
                  <a:lnTo>
                    <a:pt x="0" y="2544"/>
                  </a:lnTo>
                  <a:lnTo>
                    <a:pt x="5865"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5527754" y="236357"/>
              <a:ext cx="178940" cy="291708"/>
            </a:xfrm>
            <a:custGeom>
              <a:rect b="b" l="l" r="r" t="t"/>
              <a:pathLst>
                <a:path extrusionOk="0" h="5086" w="3120">
                  <a:moveTo>
                    <a:pt x="1" y="0"/>
                  </a:moveTo>
                  <a:lnTo>
                    <a:pt x="1" y="2376"/>
                  </a:lnTo>
                  <a:lnTo>
                    <a:pt x="1" y="5086"/>
                  </a:lnTo>
                  <a:lnTo>
                    <a:pt x="3119"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5741739"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a:off x="5546910" y="212899"/>
              <a:ext cx="354553" cy="145911"/>
            </a:xfrm>
            <a:custGeom>
              <a:rect b="b" l="l" r="r" t="t"/>
              <a:pathLst>
                <a:path extrusionOk="0" h="2544" w="6182">
                  <a:moveTo>
                    <a:pt x="1" y="1"/>
                  </a:moveTo>
                  <a:lnTo>
                    <a:pt x="3101" y="2544"/>
                  </a:lnTo>
                  <a:lnTo>
                    <a:pt x="6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a:off x="5565034" y="387486"/>
              <a:ext cx="336430" cy="145911"/>
            </a:xfrm>
            <a:custGeom>
              <a:rect b="b" l="l" r="r" t="t"/>
              <a:pathLst>
                <a:path extrusionOk="0" h="2544" w="5866">
                  <a:moveTo>
                    <a:pt x="2785" y="1"/>
                  </a:moveTo>
                  <a:lnTo>
                    <a:pt x="0" y="2544"/>
                  </a:lnTo>
                  <a:lnTo>
                    <a:pt x="5866"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5980215" y="236357"/>
              <a:ext cx="178882" cy="291708"/>
            </a:xfrm>
            <a:custGeom>
              <a:rect b="b" l="l" r="r" t="t"/>
              <a:pathLst>
                <a:path extrusionOk="0" h="5086" w="3119">
                  <a:moveTo>
                    <a:pt x="0" y="0"/>
                  </a:moveTo>
                  <a:lnTo>
                    <a:pt x="0" y="2376"/>
                  </a:lnTo>
                  <a:lnTo>
                    <a:pt x="0" y="5086"/>
                  </a:lnTo>
                  <a:lnTo>
                    <a:pt x="3118"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2"/>
            <p:cNvSpPr/>
            <p:nvPr/>
          </p:nvSpPr>
          <p:spPr>
            <a:xfrm>
              <a:off x="6194143"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2"/>
            <p:cNvSpPr/>
            <p:nvPr/>
          </p:nvSpPr>
          <p:spPr>
            <a:xfrm>
              <a:off x="5999371" y="212899"/>
              <a:ext cx="354496" cy="145911"/>
            </a:xfrm>
            <a:custGeom>
              <a:rect b="b" l="l" r="r" t="t"/>
              <a:pathLst>
                <a:path extrusionOk="0" h="2544" w="6181">
                  <a:moveTo>
                    <a:pt x="0" y="1"/>
                  </a:moveTo>
                  <a:lnTo>
                    <a:pt x="3081"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6017437" y="387486"/>
              <a:ext cx="336430" cy="145911"/>
            </a:xfrm>
            <a:custGeom>
              <a:rect b="b" l="l" r="r" t="t"/>
              <a:pathLst>
                <a:path extrusionOk="0" h="2544" w="5866">
                  <a:moveTo>
                    <a:pt x="2766" y="1"/>
                  </a:moveTo>
                  <a:lnTo>
                    <a:pt x="1" y="2544"/>
                  </a:lnTo>
                  <a:lnTo>
                    <a:pt x="5866" y="2544"/>
                  </a:lnTo>
                  <a:lnTo>
                    <a:pt x="2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2"/>
            <p:cNvSpPr/>
            <p:nvPr/>
          </p:nvSpPr>
          <p:spPr>
            <a:xfrm>
              <a:off x="6432618" y="236357"/>
              <a:ext cx="178882" cy="291708"/>
            </a:xfrm>
            <a:custGeom>
              <a:rect b="b" l="l" r="r" t="t"/>
              <a:pathLst>
                <a:path extrusionOk="0" h="5086" w="3119">
                  <a:moveTo>
                    <a:pt x="0" y="0"/>
                  </a:moveTo>
                  <a:lnTo>
                    <a:pt x="0" y="2376"/>
                  </a:lnTo>
                  <a:lnTo>
                    <a:pt x="0" y="5086"/>
                  </a:lnTo>
                  <a:lnTo>
                    <a:pt x="3118"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2"/>
            <p:cNvSpPr/>
            <p:nvPr/>
          </p:nvSpPr>
          <p:spPr>
            <a:xfrm>
              <a:off x="6646546" y="236357"/>
              <a:ext cx="178940" cy="273641"/>
            </a:xfrm>
            <a:custGeom>
              <a:rect b="b" l="l" r="r" t="t"/>
              <a:pathLst>
                <a:path extrusionOk="0" h="4771" w="3120">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a:off x="6451774" y="212899"/>
              <a:ext cx="354496" cy="145911"/>
            </a:xfrm>
            <a:custGeom>
              <a:rect b="b" l="l" r="r" t="t"/>
              <a:pathLst>
                <a:path extrusionOk="0" h="2544" w="6181">
                  <a:moveTo>
                    <a:pt x="0" y="1"/>
                  </a:moveTo>
                  <a:lnTo>
                    <a:pt x="3081"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a:off x="6468808"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a:off x="6885022" y="236357"/>
              <a:ext cx="178882" cy="291708"/>
            </a:xfrm>
            <a:custGeom>
              <a:rect b="b" l="l" r="r" t="t"/>
              <a:pathLst>
                <a:path extrusionOk="0" h="5086" w="3119">
                  <a:moveTo>
                    <a:pt x="0" y="0"/>
                  </a:moveTo>
                  <a:lnTo>
                    <a:pt x="0" y="2376"/>
                  </a:lnTo>
                  <a:lnTo>
                    <a:pt x="0" y="5086"/>
                  </a:lnTo>
                  <a:lnTo>
                    <a:pt x="3119"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7099007"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a:off x="6904178" y="212899"/>
              <a:ext cx="354553" cy="145911"/>
            </a:xfrm>
            <a:custGeom>
              <a:rect b="b" l="l" r="r" t="t"/>
              <a:pathLst>
                <a:path extrusionOk="0" h="2544" w="6182">
                  <a:moveTo>
                    <a:pt x="1" y="1"/>
                  </a:moveTo>
                  <a:lnTo>
                    <a:pt x="3082"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a:off x="6921212" y="387486"/>
              <a:ext cx="337519" cy="145911"/>
            </a:xfrm>
            <a:custGeom>
              <a:rect b="b" l="l" r="r" t="t"/>
              <a:pathLst>
                <a:path extrusionOk="0" h="2544" w="5885">
                  <a:moveTo>
                    <a:pt x="2785" y="1"/>
                  </a:moveTo>
                  <a:lnTo>
                    <a:pt x="1" y="2544"/>
                  </a:lnTo>
                  <a:lnTo>
                    <a:pt x="5884"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a:off x="7337425" y="236357"/>
              <a:ext cx="177850" cy="291708"/>
            </a:xfrm>
            <a:custGeom>
              <a:rect b="b" l="l" r="r" t="t"/>
              <a:pathLst>
                <a:path extrusionOk="0" h="5086" w="3101">
                  <a:moveTo>
                    <a:pt x="1" y="0"/>
                  </a:moveTo>
                  <a:lnTo>
                    <a:pt x="1" y="2376"/>
                  </a:lnTo>
                  <a:lnTo>
                    <a:pt x="1" y="5086"/>
                  </a:lnTo>
                  <a:lnTo>
                    <a:pt x="3100"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a:off x="7551410" y="236357"/>
              <a:ext cx="178882" cy="273641"/>
            </a:xfrm>
            <a:custGeom>
              <a:rect b="b" l="l" r="r" t="t"/>
              <a:pathLst>
                <a:path extrusionOk="0" h="4771" w="3119">
                  <a:moveTo>
                    <a:pt x="3118" y="0"/>
                  </a:moveTo>
                  <a:lnTo>
                    <a:pt x="0" y="2376"/>
                  </a:lnTo>
                  <a:lnTo>
                    <a:pt x="3118" y="4770"/>
                  </a:lnTo>
                  <a:lnTo>
                    <a:pt x="3118" y="2376"/>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a:off x="7356581" y="212899"/>
              <a:ext cx="354553" cy="145911"/>
            </a:xfrm>
            <a:custGeom>
              <a:rect b="b" l="l" r="r" t="t"/>
              <a:pathLst>
                <a:path extrusionOk="0" h="2544" w="6182">
                  <a:moveTo>
                    <a:pt x="1" y="1"/>
                  </a:moveTo>
                  <a:lnTo>
                    <a:pt x="3082" y="2544"/>
                  </a:lnTo>
                  <a:lnTo>
                    <a:pt x="61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a:off x="7373615" y="387486"/>
              <a:ext cx="337519" cy="145911"/>
            </a:xfrm>
            <a:custGeom>
              <a:rect b="b" l="l" r="r" t="t"/>
              <a:pathLst>
                <a:path extrusionOk="0" h="2544" w="5885">
                  <a:moveTo>
                    <a:pt x="2785" y="1"/>
                  </a:moveTo>
                  <a:lnTo>
                    <a:pt x="1" y="2544"/>
                  </a:lnTo>
                  <a:lnTo>
                    <a:pt x="5884"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a:off x="7789828" y="236357"/>
              <a:ext cx="177850" cy="291708"/>
            </a:xfrm>
            <a:custGeom>
              <a:rect b="b" l="l" r="r" t="t"/>
              <a:pathLst>
                <a:path extrusionOk="0" h="5086" w="3101">
                  <a:moveTo>
                    <a:pt x="1" y="0"/>
                  </a:moveTo>
                  <a:lnTo>
                    <a:pt x="1" y="2376"/>
                  </a:lnTo>
                  <a:lnTo>
                    <a:pt x="1" y="5086"/>
                  </a:lnTo>
                  <a:lnTo>
                    <a:pt x="3100" y="237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a:off x="8003814" y="236357"/>
              <a:ext cx="178882" cy="273641"/>
            </a:xfrm>
            <a:custGeom>
              <a:rect b="b" l="l" r="r" t="t"/>
              <a:pathLst>
                <a:path extrusionOk="0" h="4771" w="3119">
                  <a:moveTo>
                    <a:pt x="3119" y="0"/>
                  </a:moveTo>
                  <a:lnTo>
                    <a:pt x="1" y="2376"/>
                  </a:lnTo>
                  <a:lnTo>
                    <a:pt x="3119" y="4770"/>
                  </a:lnTo>
                  <a:lnTo>
                    <a:pt x="3119" y="2376"/>
                  </a:lnTo>
                  <a:lnTo>
                    <a:pt x="3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a:off x="7808984" y="212899"/>
              <a:ext cx="354553" cy="145911"/>
            </a:xfrm>
            <a:custGeom>
              <a:rect b="b" l="l" r="r" t="t"/>
              <a:pathLst>
                <a:path extrusionOk="0" h="2544" w="6182">
                  <a:moveTo>
                    <a:pt x="1" y="1"/>
                  </a:moveTo>
                  <a:lnTo>
                    <a:pt x="3082" y="2544"/>
                  </a:lnTo>
                  <a:lnTo>
                    <a:pt x="6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a:off x="7826018" y="387486"/>
              <a:ext cx="337519" cy="145911"/>
            </a:xfrm>
            <a:custGeom>
              <a:rect b="b" l="l" r="r" t="t"/>
              <a:pathLst>
                <a:path extrusionOk="0" h="2544" w="5885">
                  <a:moveTo>
                    <a:pt x="2785" y="1"/>
                  </a:moveTo>
                  <a:lnTo>
                    <a:pt x="1" y="2544"/>
                  </a:lnTo>
                  <a:lnTo>
                    <a:pt x="5885" y="2544"/>
                  </a:lnTo>
                  <a:lnTo>
                    <a:pt x="2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8242289" y="236357"/>
              <a:ext cx="177793" cy="291708"/>
            </a:xfrm>
            <a:custGeom>
              <a:rect b="b" l="l" r="r" t="t"/>
              <a:pathLst>
                <a:path extrusionOk="0" h="5086" w="3100">
                  <a:moveTo>
                    <a:pt x="0" y="0"/>
                  </a:moveTo>
                  <a:lnTo>
                    <a:pt x="0" y="2376"/>
                  </a:lnTo>
                  <a:lnTo>
                    <a:pt x="0" y="5086"/>
                  </a:lnTo>
                  <a:lnTo>
                    <a:pt x="3100"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8456217" y="236357"/>
              <a:ext cx="177850" cy="273641"/>
            </a:xfrm>
            <a:custGeom>
              <a:rect b="b" l="l" r="r" t="t"/>
              <a:pathLst>
                <a:path extrusionOk="0" h="4771" w="3101">
                  <a:moveTo>
                    <a:pt x="3100" y="0"/>
                  </a:moveTo>
                  <a:lnTo>
                    <a:pt x="1" y="2376"/>
                  </a:lnTo>
                  <a:lnTo>
                    <a:pt x="3100" y="4770"/>
                  </a:lnTo>
                  <a:lnTo>
                    <a:pt x="3100" y="2376"/>
                  </a:lnTo>
                  <a:lnTo>
                    <a:pt x="31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8260356" y="212899"/>
              <a:ext cx="355585" cy="145911"/>
            </a:xfrm>
            <a:custGeom>
              <a:rect b="b" l="l" r="r" t="t"/>
              <a:pathLst>
                <a:path extrusionOk="0" h="2544" w="6200">
                  <a:moveTo>
                    <a:pt x="1" y="1"/>
                  </a:moveTo>
                  <a:lnTo>
                    <a:pt x="3100" y="2544"/>
                  </a:lnTo>
                  <a:lnTo>
                    <a:pt x="6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a:off x="8278479"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a:off x="8694693" y="236357"/>
              <a:ext cx="177793" cy="291708"/>
            </a:xfrm>
            <a:custGeom>
              <a:rect b="b" l="l" r="r" t="t"/>
              <a:pathLst>
                <a:path extrusionOk="0" h="5086" w="3100">
                  <a:moveTo>
                    <a:pt x="0" y="0"/>
                  </a:moveTo>
                  <a:lnTo>
                    <a:pt x="0" y="2376"/>
                  </a:lnTo>
                  <a:lnTo>
                    <a:pt x="0" y="5086"/>
                  </a:lnTo>
                  <a:lnTo>
                    <a:pt x="3100" y="237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a:off x="8908621" y="236357"/>
              <a:ext cx="177850" cy="273641"/>
            </a:xfrm>
            <a:custGeom>
              <a:rect b="b" l="l" r="r" t="t"/>
              <a:pathLst>
                <a:path extrusionOk="0" h="4771" w="3101">
                  <a:moveTo>
                    <a:pt x="3101" y="0"/>
                  </a:moveTo>
                  <a:lnTo>
                    <a:pt x="1" y="2376"/>
                  </a:lnTo>
                  <a:lnTo>
                    <a:pt x="3101" y="4770"/>
                  </a:lnTo>
                  <a:lnTo>
                    <a:pt x="3101" y="2376"/>
                  </a:lnTo>
                  <a:lnTo>
                    <a:pt x="3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a:off x="8712759" y="212899"/>
              <a:ext cx="355585" cy="145911"/>
            </a:xfrm>
            <a:custGeom>
              <a:rect b="b" l="l" r="r" t="t"/>
              <a:pathLst>
                <a:path extrusionOk="0" h="2544" w="6200">
                  <a:moveTo>
                    <a:pt x="1" y="1"/>
                  </a:moveTo>
                  <a:lnTo>
                    <a:pt x="3100" y="2544"/>
                  </a:lnTo>
                  <a:lnTo>
                    <a:pt x="6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a:off x="8730883" y="387486"/>
              <a:ext cx="337462" cy="145911"/>
            </a:xfrm>
            <a:custGeom>
              <a:rect b="b" l="l" r="r" t="t"/>
              <a:pathLst>
                <a:path extrusionOk="0" h="2544" w="5884">
                  <a:moveTo>
                    <a:pt x="2784" y="1"/>
                  </a:moveTo>
                  <a:lnTo>
                    <a:pt x="0" y="2544"/>
                  </a:lnTo>
                  <a:lnTo>
                    <a:pt x="5884" y="2544"/>
                  </a:lnTo>
                  <a:lnTo>
                    <a:pt x="2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a:off x="4609264" y="37223"/>
              <a:ext cx="131739" cy="112473"/>
            </a:xfrm>
            <a:custGeom>
              <a:rect b="b" l="l" r="r" t="t"/>
              <a:pathLst>
                <a:path extrusionOk="0" h="1961" w="2297">
                  <a:moveTo>
                    <a:pt x="1346" y="1"/>
                  </a:moveTo>
                  <a:cubicBezTo>
                    <a:pt x="1335" y="1"/>
                    <a:pt x="1324" y="1"/>
                    <a:pt x="1313" y="1"/>
                  </a:cubicBezTo>
                  <a:cubicBezTo>
                    <a:pt x="1306" y="1"/>
                    <a:pt x="1298" y="1"/>
                    <a:pt x="1291" y="1"/>
                  </a:cubicBezTo>
                  <a:cubicBezTo>
                    <a:pt x="433" y="1"/>
                    <a:pt x="1" y="1046"/>
                    <a:pt x="608" y="1672"/>
                  </a:cubicBezTo>
                  <a:cubicBezTo>
                    <a:pt x="807" y="1871"/>
                    <a:pt x="1053" y="1960"/>
                    <a:pt x="1295" y="1960"/>
                  </a:cubicBezTo>
                  <a:cubicBezTo>
                    <a:pt x="1798" y="1960"/>
                    <a:pt x="2284" y="1574"/>
                    <a:pt x="2297" y="985"/>
                  </a:cubicBezTo>
                  <a:cubicBezTo>
                    <a:pt x="2297" y="440"/>
                    <a:pt x="1869" y="1"/>
                    <a:pt x="1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a:off x="4777481" y="37280"/>
              <a:ext cx="131739" cy="112416"/>
            </a:xfrm>
            <a:custGeom>
              <a:rect b="b" l="l" r="r" t="t"/>
              <a:pathLst>
                <a:path extrusionOk="0" h="1960" w="2297">
                  <a:moveTo>
                    <a:pt x="1290" y="0"/>
                  </a:moveTo>
                  <a:cubicBezTo>
                    <a:pt x="433" y="0"/>
                    <a:pt x="0" y="1045"/>
                    <a:pt x="608" y="1671"/>
                  </a:cubicBezTo>
                  <a:cubicBezTo>
                    <a:pt x="806" y="1870"/>
                    <a:pt x="1052" y="1959"/>
                    <a:pt x="1294" y="1959"/>
                  </a:cubicBezTo>
                  <a:cubicBezTo>
                    <a:pt x="1798" y="1959"/>
                    <a:pt x="2284" y="1573"/>
                    <a:pt x="2297" y="984"/>
                  </a:cubicBezTo>
                  <a:cubicBezTo>
                    <a:pt x="2297" y="427"/>
                    <a:pt x="1851" y="0"/>
                    <a:pt x="1313" y="0"/>
                  </a:cubicBezTo>
                  <a:cubicBezTo>
                    <a:pt x="1305" y="0"/>
                    <a:pt x="1298" y="0"/>
                    <a:pt x="1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a:off x="4945355" y="37223"/>
              <a:ext cx="132083" cy="112473"/>
            </a:xfrm>
            <a:custGeom>
              <a:rect b="b" l="l" r="r" t="t"/>
              <a:pathLst>
                <a:path extrusionOk="0" h="1961" w="2303">
                  <a:moveTo>
                    <a:pt x="1351" y="1"/>
                  </a:moveTo>
                  <a:cubicBezTo>
                    <a:pt x="1340" y="1"/>
                    <a:pt x="1329" y="1"/>
                    <a:pt x="1318" y="1"/>
                  </a:cubicBezTo>
                  <a:cubicBezTo>
                    <a:pt x="446" y="1"/>
                    <a:pt x="1" y="1041"/>
                    <a:pt x="613" y="1672"/>
                  </a:cubicBezTo>
                  <a:cubicBezTo>
                    <a:pt x="812" y="1871"/>
                    <a:pt x="1058" y="1960"/>
                    <a:pt x="1300" y="1960"/>
                  </a:cubicBezTo>
                  <a:cubicBezTo>
                    <a:pt x="1803" y="1960"/>
                    <a:pt x="2290" y="1574"/>
                    <a:pt x="2302" y="985"/>
                  </a:cubicBezTo>
                  <a:cubicBezTo>
                    <a:pt x="2302" y="440"/>
                    <a:pt x="1874"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a:off x="5113572" y="37223"/>
              <a:ext cx="132025" cy="112473"/>
            </a:xfrm>
            <a:custGeom>
              <a:rect b="b" l="l" r="r" t="t"/>
              <a:pathLst>
                <a:path extrusionOk="0" h="1961" w="2302">
                  <a:moveTo>
                    <a:pt x="1333" y="1"/>
                  </a:moveTo>
                  <a:cubicBezTo>
                    <a:pt x="1322" y="1"/>
                    <a:pt x="1311" y="1"/>
                    <a:pt x="1299" y="1"/>
                  </a:cubicBezTo>
                  <a:cubicBezTo>
                    <a:pt x="427" y="1"/>
                    <a:pt x="0" y="1059"/>
                    <a:pt x="613" y="1672"/>
                  </a:cubicBezTo>
                  <a:cubicBezTo>
                    <a:pt x="812" y="1871"/>
                    <a:pt x="1057" y="1960"/>
                    <a:pt x="1299" y="1960"/>
                  </a:cubicBezTo>
                  <a:cubicBezTo>
                    <a:pt x="1801" y="1960"/>
                    <a:pt x="2283" y="1574"/>
                    <a:pt x="2283" y="985"/>
                  </a:cubicBezTo>
                  <a:cubicBezTo>
                    <a:pt x="2301" y="440"/>
                    <a:pt x="1874"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a:off x="5281732" y="37223"/>
              <a:ext cx="130993" cy="112473"/>
            </a:xfrm>
            <a:custGeom>
              <a:rect b="b" l="l" r="r" t="t"/>
              <a:pathLst>
                <a:path extrusionOk="0" h="1961" w="2284">
                  <a:moveTo>
                    <a:pt x="1333" y="1"/>
                  </a:moveTo>
                  <a:cubicBezTo>
                    <a:pt x="1322" y="1"/>
                    <a:pt x="1311" y="1"/>
                    <a:pt x="1300" y="1"/>
                  </a:cubicBezTo>
                  <a:cubicBezTo>
                    <a:pt x="428" y="1"/>
                    <a:pt x="1" y="1041"/>
                    <a:pt x="613" y="1672"/>
                  </a:cubicBezTo>
                  <a:cubicBezTo>
                    <a:pt x="812" y="1871"/>
                    <a:pt x="1058" y="1960"/>
                    <a:pt x="1299" y="1960"/>
                  </a:cubicBezTo>
                  <a:cubicBezTo>
                    <a:pt x="1801" y="1960"/>
                    <a:pt x="2284" y="1574"/>
                    <a:pt x="2284" y="985"/>
                  </a:cubicBezTo>
                  <a:cubicBezTo>
                    <a:pt x="2284" y="440"/>
                    <a:pt x="1874"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2"/>
            <p:cNvSpPr/>
            <p:nvPr/>
          </p:nvSpPr>
          <p:spPr>
            <a:xfrm>
              <a:off x="5449950" y="37223"/>
              <a:ext cx="130993" cy="112129"/>
            </a:xfrm>
            <a:custGeom>
              <a:rect b="b" l="l" r="r" t="t"/>
              <a:pathLst>
                <a:path extrusionOk="0" h="1955" w="2284">
                  <a:moveTo>
                    <a:pt x="1333" y="1"/>
                  </a:moveTo>
                  <a:cubicBezTo>
                    <a:pt x="1322" y="1"/>
                    <a:pt x="1311" y="1"/>
                    <a:pt x="1299" y="1"/>
                  </a:cubicBezTo>
                  <a:cubicBezTo>
                    <a:pt x="427" y="1"/>
                    <a:pt x="0" y="1041"/>
                    <a:pt x="613" y="1653"/>
                  </a:cubicBezTo>
                  <a:cubicBezTo>
                    <a:pt x="815" y="1861"/>
                    <a:pt x="1065" y="1954"/>
                    <a:pt x="1310" y="1954"/>
                  </a:cubicBezTo>
                  <a:cubicBezTo>
                    <a:pt x="1808" y="1954"/>
                    <a:pt x="2283" y="1570"/>
                    <a:pt x="2283" y="985"/>
                  </a:cubicBezTo>
                  <a:cubicBezTo>
                    <a:pt x="2283" y="440"/>
                    <a:pt x="1873" y="1"/>
                    <a:pt x="1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a:off x="5617077" y="37223"/>
              <a:ext cx="132025" cy="112473"/>
            </a:xfrm>
            <a:custGeom>
              <a:rect b="b" l="l" r="r" t="t"/>
              <a:pathLst>
                <a:path extrusionOk="0" h="1961" w="2302">
                  <a:moveTo>
                    <a:pt x="1350" y="1"/>
                  </a:moveTo>
                  <a:cubicBezTo>
                    <a:pt x="1340" y="1"/>
                    <a:pt x="1329" y="1"/>
                    <a:pt x="1318" y="1"/>
                  </a:cubicBezTo>
                  <a:cubicBezTo>
                    <a:pt x="446" y="1"/>
                    <a:pt x="0" y="1041"/>
                    <a:pt x="631" y="1672"/>
                  </a:cubicBezTo>
                  <a:cubicBezTo>
                    <a:pt x="830" y="1871"/>
                    <a:pt x="1076" y="1960"/>
                    <a:pt x="1318" y="1960"/>
                  </a:cubicBezTo>
                  <a:cubicBezTo>
                    <a:pt x="1819" y="1960"/>
                    <a:pt x="2302" y="1574"/>
                    <a:pt x="2302" y="985"/>
                  </a:cubicBezTo>
                  <a:cubicBezTo>
                    <a:pt x="2302" y="440"/>
                    <a:pt x="1874" y="1"/>
                    <a:pt x="1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5785237" y="37280"/>
              <a:ext cx="132083" cy="112416"/>
            </a:xfrm>
            <a:custGeom>
              <a:rect b="b" l="l" r="r" t="t"/>
              <a:pathLst>
                <a:path extrusionOk="0" h="1960" w="2303">
                  <a:moveTo>
                    <a:pt x="1319" y="0"/>
                  </a:moveTo>
                  <a:cubicBezTo>
                    <a:pt x="446" y="0"/>
                    <a:pt x="1" y="1058"/>
                    <a:pt x="632" y="1671"/>
                  </a:cubicBezTo>
                  <a:cubicBezTo>
                    <a:pt x="831" y="1870"/>
                    <a:pt x="1077" y="1959"/>
                    <a:pt x="1318" y="1959"/>
                  </a:cubicBezTo>
                  <a:cubicBezTo>
                    <a:pt x="1820" y="1959"/>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5953455" y="37280"/>
              <a:ext cx="132025" cy="112416"/>
            </a:xfrm>
            <a:custGeom>
              <a:rect b="b" l="l" r="r" t="t"/>
              <a:pathLst>
                <a:path extrusionOk="0" h="1960" w="2302">
                  <a:moveTo>
                    <a:pt x="1318" y="0"/>
                  </a:moveTo>
                  <a:cubicBezTo>
                    <a:pt x="446" y="0"/>
                    <a:pt x="0" y="1058"/>
                    <a:pt x="631" y="1671"/>
                  </a:cubicBezTo>
                  <a:cubicBezTo>
                    <a:pt x="830" y="1870"/>
                    <a:pt x="1076" y="1959"/>
                    <a:pt x="1318" y="1959"/>
                  </a:cubicBezTo>
                  <a:cubicBezTo>
                    <a:pt x="1820" y="1959"/>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6121615" y="37280"/>
              <a:ext cx="130993" cy="112416"/>
            </a:xfrm>
            <a:custGeom>
              <a:rect b="b" l="l" r="r" t="t"/>
              <a:pathLst>
                <a:path extrusionOk="0" h="1960" w="2284">
                  <a:moveTo>
                    <a:pt x="1300" y="0"/>
                  </a:moveTo>
                  <a:cubicBezTo>
                    <a:pt x="428" y="0"/>
                    <a:pt x="1" y="1058"/>
                    <a:pt x="613" y="1671"/>
                  </a:cubicBezTo>
                  <a:cubicBezTo>
                    <a:pt x="812" y="1870"/>
                    <a:pt x="1058" y="1959"/>
                    <a:pt x="1300" y="1959"/>
                  </a:cubicBezTo>
                  <a:cubicBezTo>
                    <a:pt x="1802" y="1959"/>
                    <a:pt x="2284" y="1573"/>
                    <a:pt x="2284" y="984"/>
                  </a:cubicBezTo>
                  <a:cubicBezTo>
                    <a:pt x="2284" y="446"/>
                    <a:pt x="1838"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6289832" y="37280"/>
              <a:ext cx="130993" cy="112416"/>
            </a:xfrm>
            <a:custGeom>
              <a:rect b="b" l="l" r="r" t="t"/>
              <a:pathLst>
                <a:path extrusionOk="0" h="1960" w="2284">
                  <a:moveTo>
                    <a:pt x="1318" y="0"/>
                  </a:moveTo>
                  <a:cubicBezTo>
                    <a:pt x="446" y="0"/>
                    <a:pt x="0" y="1058"/>
                    <a:pt x="613" y="1671"/>
                  </a:cubicBezTo>
                  <a:cubicBezTo>
                    <a:pt x="818" y="1870"/>
                    <a:pt x="1066" y="1959"/>
                    <a:pt x="1307" y="1959"/>
                  </a:cubicBezTo>
                  <a:cubicBezTo>
                    <a:pt x="1810" y="1959"/>
                    <a:pt x="2283" y="1573"/>
                    <a:pt x="2283" y="984"/>
                  </a:cubicBezTo>
                  <a:cubicBezTo>
                    <a:pt x="2283"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6458050" y="37280"/>
              <a:ext cx="130936" cy="112416"/>
            </a:xfrm>
            <a:custGeom>
              <a:rect b="b" l="l" r="r" t="t"/>
              <a:pathLst>
                <a:path extrusionOk="0" h="1960" w="2283">
                  <a:moveTo>
                    <a:pt x="1318" y="0"/>
                  </a:moveTo>
                  <a:cubicBezTo>
                    <a:pt x="445" y="0"/>
                    <a:pt x="0" y="1058"/>
                    <a:pt x="613" y="1671"/>
                  </a:cubicBezTo>
                  <a:cubicBezTo>
                    <a:pt x="811" y="1870"/>
                    <a:pt x="1057"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6626210" y="37280"/>
              <a:ext cx="130993" cy="112416"/>
            </a:xfrm>
            <a:custGeom>
              <a:rect b="b" l="l" r="r" t="t"/>
              <a:pathLst>
                <a:path extrusionOk="0" h="1960" w="2284">
                  <a:moveTo>
                    <a:pt x="1300" y="0"/>
                  </a:moveTo>
                  <a:cubicBezTo>
                    <a:pt x="427" y="0"/>
                    <a:pt x="1" y="1058"/>
                    <a:pt x="613" y="1671"/>
                  </a:cubicBezTo>
                  <a:cubicBezTo>
                    <a:pt x="812" y="1870"/>
                    <a:pt x="1058" y="1959"/>
                    <a:pt x="1299" y="1959"/>
                  </a:cubicBezTo>
                  <a:cubicBezTo>
                    <a:pt x="1801" y="1959"/>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6794427" y="37280"/>
              <a:ext cx="130993" cy="112416"/>
            </a:xfrm>
            <a:custGeom>
              <a:rect b="b" l="l" r="r" t="t"/>
              <a:pathLst>
                <a:path extrusionOk="0" h="1960" w="2284">
                  <a:moveTo>
                    <a:pt x="1299" y="0"/>
                  </a:moveTo>
                  <a:cubicBezTo>
                    <a:pt x="427" y="0"/>
                    <a:pt x="0" y="1058"/>
                    <a:pt x="613" y="1671"/>
                  </a:cubicBezTo>
                  <a:cubicBezTo>
                    <a:pt x="812" y="1870"/>
                    <a:pt x="1057" y="1959"/>
                    <a:pt x="1299" y="1959"/>
                  </a:cubicBezTo>
                  <a:cubicBezTo>
                    <a:pt x="1801" y="1959"/>
                    <a:pt x="2283" y="1573"/>
                    <a:pt x="2283" y="984"/>
                  </a:cubicBezTo>
                  <a:cubicBezTo>
                    <a:pt x="2283" y="446"/>
                    <a:pt x="1838" y="0"/>
                    <a:pt x="1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6962874" y="37280"/>
              <a:ext cx="130706" cy="112072"/>
            </a:xfrm>
            <a:custGeom>
              <a:rect b="b" l="l" r="r" t="t"/>
              <a:pathLst>
                <a:path extrusionOk="0" h="1954" w="2279">
                  <a:moveTo>
                    <a:pt x="1291" y="0"/>
                  </a:moveTo>
                  <a:cubicBezTo>
                    <a:pt x="433" y="0"/>
                    <a:pt x="1" y="1045"/>
                    <a:pt x="608" y="1652"/>
                  </a:cubicBezTo>
                  <a:cubicBezTo>
                    <a:pt x="804" y="1860"/>
                    <a:pt x="1050" y="1953"/>
                    <a:pt x="1293" y="1953"/>
                  </a:cubicBezTo>
                  <a:cubicBezTo>
                    <a:pt x="1787" y="1953"/>
                    <a:pt x="2266" y="1569"/>
                    <a:pt x="2279" y="984"/>
                  </a:cubicBezTo>
                  <a:cubicBezTo>
                    <a:pt x="2279" y="446"/>
                    <a:pt x="1852" y="0"/>
                    <a:pt x="1313" y="0"/>
                  </a:cubicBezTo>
                  <a:cubicBezTo>
                    <a:pt x="1306" y="0"/>
                    <a:pt x="1298" y="0"/>
                    <a:pt x="1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7130805" y="37223"/>
              <a:ext cx="130993" cy="112129"/>
            </a:xfrm>
            <a:custGeom>
              <a:rect b="b" l="l" r="r" t="t"/>
              <a:pathLst>
                <a:path extrusionOk="0" h="1955" w="2284">
                  <a:moveTo>
                    <a:pt x="1332" y="1"/>
                  </a:moveTo>
                  <a:cubicBezTo>
                    <a:pt x="1321" y="1"/>
                    <a:pt x="1310" y="1"/>
                    <a:pt x="1299" y="1"/>
                  </a:cubicBezTo>
                  <a:cubicBezTo>
                    <a:pt x="427" y="1"/>
                    <a:pt x="0" y="1041"/>
                    <a:pt x="613" y="1653"/>
                  </a:cubicBezTo>
                  <a:cubicBezTo>
                    <a:pt x="815" y="1861"/>
                    <a:pt x="1063" y="1954"/>
                    <a:pt x="1306" y="1954"/>
                  </a:cubicBezTo>
                  <a:cubicBezTo>
                    <a:pt x="1800" y="1954"/>
                    <a:pt x="2271" y="1570"/>
                    <a:pt x="2283" y="985"/>
                  </a:cubicBezTo>
                  <a:cubicBezTo>
                    <a:pt x="2283" y="440"/>
                    <a:pt x="1855" y="1"/>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7297933"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7466093" y="37280"/>
              <a:ext cx="132083" cy="112875"/>
            </a:xfrm>
            <a:custGeom>
              <a:rect b="b" l="l" r="r" t="t"/>
              <a:pathLst>
                <a:path extrusionOk="0" h="1968" w="2303">
                  <a:moveTo>
                    <a:pt x="1319" y="0"/>
                  </a:moveTo>
                  <a:cubicBezTo>
                    <a:pt x="446" y="0"/>
                    <a:pt x="1" y="1058"/>
                    <a:pt x="613" y="1671"/>
                  </a:cubicBezTo>
                  <a:cubicBezTo>
                    <a:pt x="818" y="1876"/>
                    <a:pt x="1068" y="1967"/>
                    <a:pt x="1313" y="1967"/>
                  </a:cubicBezTo>
                  <a:cubicBezTo>
                    <a:pt x="1820" y="1967"/>
                    <a:pt x="2302" y="1573"/>
                    <a:pt x="2302" y="984"/>
                  </a:cubicBezTo>
                  <a:cubicBezTo>
                    <a:pt x="2302" y="446"/>
                    <a:pt x="1857"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7634310" y="37280"/>
              <a:ext cx="130993" cy="112875"/>
            </a:xfrm>
            <a:custGeom>
              <a:rect b="b" l="l" r="r" t="t"/>
              <a:pathLst>
                <a:path extrusionOk="0" h="1968" w="2284">
                  <a:moveTo>
                    <a:pt x="1318" y="0"/>
                  </a:moveTo>
                  <a:cubicBezTo>
                    <a:pt x="427" y="0"/>
                    <a:pt x="0" y="1058"/>
                    <a:pt x="613" y="1671"/>
                  </a:cubicBezTo>
                  <a:cubicBezTo>
                    <a:pt x="812" y="1876"/>
                    <a:pt x="1058" y="1967"/>
                    <a:pt x="1299" y="1967"/>
                  </a:cubicBezTo>
                  <a:cubicBezTo>
                    <a:pt x="1801" y="1967"/>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7802470" y="37280"/>
              <a:ext cx="130993" cy="112875"/>
            </a:xfrm>
            <a:custGeom>
              <a:rect b="b" l="l" r="r" t="t"/>
              <a:pathLst>
                <a:path extrusionOk="0" h="1968" w="2284">
                  <a:moveTo>
                    <a:pt x="1300" y="0"/>
                  </a:moveTo>
                  <a:cubicBezTo>
                    <a:pt x="428" y="0"/>
                    <a:pt x="1" y="1058"/>
                    <a:pt x="613" y="1671"/>
                  </a:cubicBezTo>
                  <a:cubicBezTo>
                    <a:pt x="812" y="1876"/>
                    <a:pt x="1059" y="1967"/>
                    <a:pt x="1300" y="1967"/>
                  </a:cubicBezTo>
                  <a:cubicBezTo>
                    <a:pt x="1802" y="1967"/>
                    <a:pt x="2284" y="1573"/>
                    <a:pt x="2284" y="984"/>
                  </a:cubicBezTo>
                  <a:cubicBezTo>
                    <a:pt x="2284" y="446"/>
                    <a:pt x="1857"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7970688"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8137816" y="37280"/>
              <a:ext cx="132025" cy="112875"/>
            </a:xfrm>
            <a:custGeom>
              <a:rect b="b" l="l" r="r" t="t"/>
              <a:pathLst>
                <a:path extrusionOk="0" h="1968" w="2302">
                  <a:moveTo>
                    <a:pt x="1318" y="0"/>
                  </a:moveTo>
                  <a:cubicBezTo>
                    <a:pt x="446" y="0"/>
                    <a:pt x="0" y="1058"/>
                    <a:pt x="631" y="1671"/>
                  </a:cubicBezTo>
                  <a:cubicBezTo>
                    <a:pt x="831" y="1876"/>
                    <a:pt x="1077" y="1967"/>
                    <a:pt x="1318"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8305976" y="37223"/>
              <a:ext cx="132083" cy="112473"/>
            </a:xfrm>
            <a:custGeom>
              <a:rect b="b" l="l" r="r" t="t"/>
              <a:pathLst>
                <a:path extrusionOk="0" h="1961" w="2303">
                  <a:moveTo>
                    <a:pt x="1351" y="1"/>
                  </a:moveTo>
                  <a:cubicBezTo>
                    <a:pt x="1340" y="1"/>
                    <a:pt x="1330" y="1"/>
                    <a:pt x="1319" y="1"/>
                  </a:cubicBezTo>
                  <a:cubicBezTo>
                    <a:pt x="446" y="1"/>
                    <a:pt x="1" y="1041"/>
                    <a:pt x="613" y="1672"/>
                  </a:cubicBezTo>
                  <a:cubicBezTo>
                    <a:pt x="818" y="1871"/>
                    <a:pt x="1068" y="1960"/>
                    <a:pt x="1313" y="1960"/>
                  </a:cubicBezTo>
                  <a:cubicBezTo>
                    <a:pt x="1820" y="1960"/>
                    <a:pt x="2302" y="1574"/>
                    <a:pt x="2302" y="985"/>
                  </a:cubicBezTo>
                  <a:cubicBezTo>
                    <a:pt x="2302" y="440"/>
                    <a:pt x="1875"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8474193" y="37280"/>
              <a:ext cx="132083" cy="112875"/>
            </a:xfrm>
            <a:custGeom>
              <a:rect b="b" l="l" r="r" t="t"/>
              <a:pathLst>
                <a:path extrusionOk="0" h="1968" w="2303">
                  <a:moveTo>
                    <a:pt x="1318" y="0"/>
                  </a:moveTo>
                  <a:cubicBezTo>
                    <a:pt x="446" y="0"/>
                    <a:pt x="1" y="1058"/>
                    <a:pt x="632" y="1671"/>
                  </a:cubicBezTo>
                  <a:cubicBezTo>
                    <a:pt x="831" y="1876"/>
                    <a:pt x="1077" y="1967"/>
                    <a:pt x="1318" y="1967"/>
                  </a:cubicBezTo>
                  <a:cubicBezTo>
                    <a:pt x="1820" y="1967"/>
                    <a:pt x="2302" y="1573"/>
                    <a:pt x="2302" y="984"/>
                  </a:cubicBezTo>
                  <a:cubicBezTo>
                    <a:pt x="2302"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8642411" y="37280"/>
              <a:ext cx="132025" cy="112875"/>
            </a:xfrm>
            <a:custGeom>
              <a:rect b="b" l="l" r="r" t="t"/>
              <a:pathLst>
                <a:path extrusionOk="0" h="1968" w="2302">
                  <a:moveTo>
                    <a:pt x="1318" y="0"/>
                  </a:moveTo>
                  <a:cubicBezTo>
                    <a:pt x="446" y="0"/>
                    <a:pt x="0" y="1058"/>
                    <a:pt x="613" y="1671"/>
                  </a:cubicBezTo>
                  <a:cubicBezTo>
                    <a:pt x="818" y="1876"/>
                    <a:pt x="1068" y="1967"/>
                    <a:pt x="1312" y="1967"/>
                  </a:cubicBezTo>
                  <a:cubicBezTo>
                    <a:pt x="1820" y="1967"/>
                    <a:pt x="2302" y="1573"/>
                    <a:pt x="2302" y="984"/>
                  </a:cubicBezTo>
                  <a:cubicBezTo>
                    <a:pt x="2302"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8810571" y="37280"/>
              <a:ext cx="132083" cy="112875"/>
            </a:xfrm>
            <a:custGeom>
              <a:rect b="b" l="l" r="r" t="t"/>
              <a:pathLst>
                <a:path extrusionOk="0" h="1968" w="2303">
                  <a:moveTo>
                    <a:pt x="1318" y="0"/>
                  </a:moveTo>
                  <a:cubicBezTo>
                    <a:pt x="428" y="0"/>
                    <a:pt x="1" y="1058"/>
                    <a:pt x="613" y="1671"/>
                  </a:cubicBezTo>
                  <a:cubicBezTo>
                    <a:pt x="818" y="1876"/>
                    <a:pt x="1068" y="1967"/>
                    <a:pt x="1313" y="1967"/>
                  </a:cubicBezTo>
                  <a:cubicBezTo>
                    <a:pt x="1820" y="1967"/>
                    <a:pt x="2302" y="1573"/>
                    <a:pt x="2302" y="984"/>
                  </a:cubicBezTo>
                  <a:cubicBezTo>
                    <a:pt x="2284" y="446"/>
                    <a:pt x="1857"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a:off x="8978788" y="37280"/>
              <a:ext cx="130993" cy="112416"/>
            </a:xfrm>
            <a:custGeom>
              <a:rect b="b" l="l" r="r" t="t"/>
              <a:pathLst>
                <a:path extrusionOk="0" h="1960" w="2284">
                  <a:moveTo>
                    <a:pt x="1318" y="0"/>
                  </a:moveTo>
                  <a:cubicBezTo>
                    <a:pt x="446" y="0"/>
                    <a:pt x="0" y="1058"/>
                    <a:pt x="613" y="1671"/>
                  </a:cubicBezTo>
                  <a:cubicBezTo>
                    <a:pt x="812" y="1870"/>
                    <a:pt x="1058" y="1959"/>
                    <a:pt x="1299" y="1959"/>
                  </a:cubicBezTo>
                  <a:cubicBezTo>
                    <a:pt x="1801" y="1959"/>
                    <a:pt x="2283" y="1573"/>
                    <a:pt x="2283" y="984"/>
                  </a:cubicBezTo>
                  <a:cubicBezTo>
                    <a:pt x="2283" y="446"/>
                    <a:pt x="1856"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flipH="1" rot="5400000">
              <a:off x="4562299" y="-3839249"/>
              <a:ext cx="27600" cy="9152246"/>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25" name="Google Shape;1725;p42"/>
            <p:cNvSpPr/>
            <p:nvPr/>
          </p:nvSpPr>
          <p:spPr>
            <a:xfrm flipH="1" rot="5400000">
              <a:off x="4562299" y="-3889899"/>
              <a:ext cx="27600" cy="915224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1726" name="Google Shape;1726;p42"/>
          <p:cNvGrpSpPr/>
          <p:nvPr/>
        </p:nvGrpSpPr>
        <p:grpSpPr>
          <a:xfrm>
            <a:off x="2014759" y="3727821"/>
            <a:ext cx="5114483" cy="78250"/>
            <a:chOff x="3426200" y="4516600"/>
            <a:chExt cx="5717700" cy="78250"/>
          </a:xfrm>
        </p:grpSpPr>
        <p:sp>
          <p:nvSpPr>
            <p:cNvPr id="1727" name="Google Shape;1727;p42"/>
            <p:cNvSpPr/>
            <p:nvPr/>
          </p:nvSpPr>
          <p:spPr>
            <a:xfrm rot="-5400000">
              <a:off x="6271250" y="1722200"/>
              <a:ext cx="27600" cy="571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28" name="Google Shape;1728;p42"/>
            <p:cNvSpPr/>
            <p:nvPr/>
          </p:nvSpPr>
          <p:spPr>
            <a:xfrm rot="-5400000">
              <a:off x="6271250" y="1671550"/>
              <a:ext cx="27600" cy="571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THE NEXT PROJECT</a:t>
            </a:r>
            <a:endParaRPr/>
          </a:p>
        </p:txBody>
      </p:sp>
      <p:sp>
        <p:nvSpPr>
          <p:cNvPr id="1734" name="Google Shape;1734;p43"/>
          <p:cNvSpPr/>
          <p:nvPr/>
        </p:nvSpPr>
        <p:spPr>
          <a:xfrm>
            <a:off x="1531125" y="143790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3495025" y="143790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5458925" y="143790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7422825" y="143790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txBox="1"/>
          <p:nvPr/>
        </p:nvSpPr>
        <p:spPr>
          <a:xfrm flipH="1">
            <a:off x="713175" y="195827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Planning phase</a:t>
            </a:r>
            <a:endParaRPr sz="1200">
              <a:solidFill>
                <a:schemeClr val="dk1"/>
              </a:solidFill>
              <a:latin typeface="Albert Sans"/>
              <a:ea typeface="Albert Sans"/>
              <a:cs typeface="Albert Sans"/>
              <a:sym typeface="Albert Sans"/>
            </a:endParaRPr>
          </a:p>
        </p:txBody>
      </p:sp>
      <p:sp>
        <p:nvSpPr>
          <p:cNvPr id="1739" name="Google Shape;1739;p43"/>
          <p:cNvSpPr txBox="1"/>
          <p:nvPr/>
        </p:nvSpPr>
        <p:spPr>
          <a:xfrm flipH="1">
            <a:off x="2677075" y="195827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D</a:t>
            </a:r>
            <a:r>
              <a:rPr lang="en" sz="1200">
                <a:solidFill>
                  <a:schemeClr val="dk1"/>
                </a:solidFill>
                <a:latin typeface="Albert Sans"/>
                <a:ea typeface="Albert Sans"/>
                <a:cs typeface="Albert Sans"/>
                <a:sym typeface="Albert Sans"/>
              </a:rPr>
              <a:t>evelopment</a:t>
            </a:r>
            <a:endParaRPr sz="1200">
              <a:solidFill>
                <a:schemeClr val="dk1"/>
              </a:solidFill>
              <a:latin typeface="Albert Sans"/>
              <a:ea typeface="Albert Sans"/>
              <a:cs typeface="Albert Sans"/>
              <a:sym typeface="Albert Sans"/>
            </a:endParaRPr>
          </a:p>
        </p:txBody>
      </p:sp>
      <p:sp>
        <p:nvSpPr>
          <p:cNvPr id="1740" name="Google Shape;1740;p43"/>
          <p:cNvSpPr txBox="1"/>
          <p:nvPr/>
        </p:nvSpPr>
        <p:spPr>
          <a:xfrm flipH="1">
            <a:off x="4640975" y="195827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Testing</a:t>
            </a:r>
            <a:endParaRPr sz="1200">
              <a:solidFill>
                <a:schemeClr val="dk1"/>
              </a:solidFill>
              <a:latin typeface="Albert Sans"/>
              <a:ea typeface="Albert Sans"/>
              <a:cs typeface="Albert Sans"/>
              <a:sym typeface="Albert Sans"/>
            </a:endParaRPr>
          </a:p>
        </p:txBody>
      </p:sp>
      <p:sp>
        <p:nvSpPr>
          <p:cNvPr id="1741" name="Google Shape;1741;p43"/>
          <p:cNvSpPr txBox="1"/>
          <p:nvPr/>
        </p:nvSpPr>
        <p:spPr>
          <a:xfrm flipH="1">
            <a:off x="6604875" y="195827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Content creation</a:t>
            </a:r>
            <a:endParaRPr sz="1200">
              <a:solidFill>
                <a:schemeClr val="dk1"/>
              </a:solidFill>
              <a:latin typeface="Albert Sans"/>
              <a:ea typeface="Albert Sans"/>
              <a:cs typeface="Albert Sans"/>
              <a:sym typeface="Albert Sans"/>
            </a:endParaRPr>
          </a:p>
        </p:txBody>
      </p:sp>
      <p:cxnSp>
        <p:nvCxnSpPr>
          <p:cNvPr id="1742" name="Google Shape;1742;p43"/>
          <p:cNvCxnSpPr>
            <a:stCxn id="1734" idx="3"/>
            <a:endCxn id="1735" idx="1"/>
          </p:cNvCxnSpPr>
          <p:nvPr/>
        </p:nvCxnSpPr>
        <p:spPr>
          <a:xfrm>
            <a:off x="1707525" y="152610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43" name="Google Shape;1743;p43"/>
          <p:cNvCxnSpPr>
            <a:stCxn id="1735" idx="3"/>
            <a:endCxn id="1736" idx="1"/>
          </p:cNvCxnSpPr>
          <p:nvPr/>
        </p:nvCxnSpPr>
        <p:spPr>
          <a:xfrm>
            <a:off x="3671425" y="152610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44" name="Google Shape;1744;p43"/>
          <p:cNvCxnSpPr>
            <a:stCxn id="1736" idx="3"/>
            <a:endCxn id="1737" idx="1"/>
          </p:cNvCxnSpPr>
          <p:nvPr/>
        </p:nvCxnSpPr>
        <p:spPr>
          <a:xfrm>
            <a:off x="5635325" y="152610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45" name="Google Shape;1745;p43"/>
          <p:cNvCxnSpPr>
            <a:stCxn id="1734" idx="2"/>
            <a:endCxn id="1738" idx="0"/>
          </p:cNvCxnSpPr>
          <p:nvPr/>
        </p:nvCxnSpPr>
        <p:spPr>
          <a:xfrm>
            <a:off x="1619325" y="161430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46" name="Google Shape;1746;p43"/>
          <p:cNvCxnSpPr>
            <a:stCxn id="1735" idx="2"/>
            <a:endCxn id="1739" idx="0"/>
          </p:cNvCxnSpPr>
          <p:nvPr/>
        </p:nvCxnSpPr>
        <p:spPr>
          <a:xfrm>
            <a:off x="3583225" y="161430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47" name="Google Shape;1747;p43"/>
          <p:cNvCxnSpPr>
            <a:stCxn id="1736" idx="2"/>
            <a:endCxn id="1740" idx="0"/>
          </p:cNvCxnSpPr>
          <p:nvPr/>
        </p:nvCxnSpPr>
        <p:spPr>
          <a:xfrm>
            <a:off x="5547125" y="161430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48" name="Google Shape;1748;p43"/>
          <p:cNvCxnSpPr>
            <a:stCxn id="1737" idx="2"/>
            <a:endCxn id="1741" idx="0"/>
          </p:cNvCxnSpPr>
          <p:nvPr/>
        </p:nvCxnSpPr>
        <p:spPr>
          <a:xfrm>
            <a:off x="7511025" y="1614300"/>
            <a:ext cx="0" cy="344100"/>
          </a:xfrm>
          <a:prstGeom prst="straightConnector1">
            <a:avLst/>
          </a:prstGeom>
          <a:noFill/>
          <a:ln cap="flat" cmpd="sng" w="9525">
            <a:solidFill>
              <a:schemeClr val="accent3"/>
            </a:solidFill>
            <a:prstDash val="solid"/>
            <a:round/>
            <a:headEnd len="med" w="med" type="none"/>
            <a:tailEnd len="med" w="med" type="none"/>
          </a:ln>
        </p:spPr>
      </p:cxnSp>
      <p:sp>
        <p:nvSpPr>
          <p:cNvPr id="1749" name="Google Shape;1749;p43"/>
          <p:cNvSpPr/>
          <p:nvPr/>
        </p:nvSpPr>
        <p:spPr>
          <a:xfrm>
            <a:off x="1531125" y="327235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3495025" y="327235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5458925" y="327235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7422825" y="3272350"/>
            <a:ext cx="176400" cy="17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txBox="1"/>
          <p:nvPr/>
        </p:nvSpPr>
        <p:spPr>
          <a:xfrm flipH="1">
            <a:off x="713175" y="379272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Pre-launch</a:t>
            </a:r>
            <a:endParaRPr sz="1200">
              <a:solidFill>
                <a:schemeClr val="dk1"/>
              </a:solidFill>
              <a:latin typeface="Albert Sans"/>
              <a:ea typeface="Albert Sans"/>
              <a:cs typeface="Albert Sans"/>
              <a:sym typeface="Albert Sans"/>
            </a:endParaRPr>
          </a:p>
        </p:txBody>
      </p:sp>
      <p:sp>
        <p:nvSpPr>
          <p:cNvPr id="1754" name="Google Shape;1754;p43"/>
          <p:cNvSpPr txBox="1"/>
          <p:nvPr/>
        </p:nvSpPr>
        <p:spPr>
          <a:xfrm flipH="1">
            <a:off x="2677075" y="379272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Launch</a:t>
            </a:r>
            <a:endParaRPr sz="1200">
              <a:solidFill>
                <a:schemeClr val="dk1"/>
              </a:solidFill>
              <a:latin typeface="Albert Sans"/>
              <a:ea typeface="Albert Sans"/>
              <a:cs typeface="Albert Sans"/>
              <a:sym typeface="Albert Sans"/>
            </a:endParaRPr>
          </a:p>
        </p:txBody>
      </p:sp>
      <p:sp>
        <p:nvSpPr>
          <p:cNvPr id="1755" name="Google Shape;1755;p43"/>
          <p:cNvSpPr txBox="1"/>
          <p:nvPr/>
        </p:nvSpPr>
        <p:spPr>
          <a:xfrm flipH="1">
            <a:off x="4640975" y="379272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Post-launch follow-up</a:t>
            </a:r>
            <a:endParaRPr sz="1200">
              <a:solidFill>
                <a:schemeClr val="dk1"/>
              </a:solidFill>
              <a:latin typeface="Albert Sans"/>
              <a:ea typeface="Albert Sans"/>
              <a:cs typeface="Albert Sans"/>
              <a:sym typeface="Albert Sans"/>
            </a:endParaRPr>
          </a:p>
        </p:txBody>
      </p:sp>
      <p:sp>
        <p:nvSpPr>
          <p:cNvPr id="1756" name="Google Shape;1756;p43"/>
          <p:cNvSpPr txBox="1"/>
          <p:nvPr/>
        </p:nvSpPr>
        <p:spPr>
          <a:xfrm flipH="1">
            <a:off x="6604875" y="3792726"/>
            <a:ext cx="1812300" cy="378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Evaluation</a:t>
            </a:r>
            <a:endParaRPr sz="1200">
              <a:solidFill>
                <a:schemeClr val="dk1"/>
              </a:solidFill>
              <a:latin typeface="Albert Sans"/>
              <a:ea typeface="Albert Sans"/>
              <a:cs typeface="Albert Sans"/>
              <a:sym typeface="Albert Sans"/>
            </a:endParaRPr>
          </a:p>
        </p:txBody>
      </p:sp>
      <p:cxnSp>
        <p:nvCxnSpPr>
          <p:cNvPr id="1757" name="Google Shape;1757;p43"/>
          <p:cNvCxnSpPr>
            <a:stCxn id="1749" idx="3"/>
            <a:endCxn id="1750" idx="1"/>
          </p:cNvCxnSpPr>
          <p:nvPr/>
        </p:nvCxnSpPr>
        <p:spPr>
          <a:xfrm>
            <a:off x="1707525" y="336055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58" name="Google Shape;1758;p43"/>
          <p:cNvCxnSpPr>
            <a:stCxn id="1750" idx="3"/>
            <a:endCxn id="1751" idx="1"/>
          </p:cNvCxnSpPr>
          <p:nvPr/>
        </p:nvCxnSpPr>
        <p:spPr>
          <a:xfrm>
            <a:off x="3671425" y="336055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59" name="Google Shape;1759;p43"/>
          <p:cNvCxnSpPr>
            <a:stCxn id="1751" idx="3"/>
            <a:endCxn id="1752" idx="1"/>
          </p:cNvCxnSpPr>
          <p:nvPr/>
        </p:nvCxnSpPr>
        <p:spPr>
          <a:xfrm>
            <a:off x="5635325" y="3360550"/>
            <a:ext cx="1787400" cy="0"/>
          </a:xfrm>
          <a:prstGeom prst="straightConnector1">
            <a:avLst/>
          </a:prstGeom>
          <a:noFill/>
          <a:ln cap="flat" cmpd="sng" w="9525">
            <a:solidFill>
              <a:schemeClr val="accent3"/>
            </a:solidFill>
            <a:prstDash val="solid"/>
            <a:round/>
            <a:headEnd len="med" w="med" type="none"/>
            <a:tailEnd len="med" w="med" type="none"/>
          </a:ln>
        </p:spPr>
      </p:cxnSp>
      <p:cxnSp>
        <p:nvCxnSpPr>
          <p:cNvPr id="1760" name="Google Shape;1760;p43"/>
          <p:cNvCxnSpPr>
            <a:stCxn id="1749" idx="2"/>
            <a:endCxn id="1753" idx="0"/>
          </p:cNvCxnSpPr>
          <p:nvPr/>
        </p:nvCxnSpPr>
        <p:spPr>
          <a:xfrm>
            <a:off x="1619325" y="344875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61" name="Google Shape;1761;p43"/>
          <p:cNvCxnSpPr>
            <a:stCxn id="1750" idx="2"/>
            <a:endCxn id="1754" idx="0"/>
          </p:cNvCxnSpPr>
          <p:nvPr/>
        </p:nvCxnSpPr>
        <p:spPr>
          <a:xfrm>
            <a:off x="3583225" y="344875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62" name="Google Shape;1762;p43"/>
          <p:cNvCxnSpPr>
            <a:stCxn id="1751" idx="2"/>
            <a:endCxn id="1755" idx="0"/>
          </p:cNvCxnSpPr>
          <p:nvPr/>
        </p:nvCxnSpPr>
        <p:spPr>
          <a:xfrm>
            <a:off x="5547125" y="344875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63" name="Google Shape;1763;p43"/>
          <p:cNvCxnSpPr>
            <a:stCxn id="1752" idx="2"/>
            <a:endCxn id="1756" idx="0"/>
          </p:cNvCxnSpPr>
          <p:nvPr/>
        </p:nvCxnSpPr>
        <p:spPr>
          <a:xfrm>
            <a:off x="7511025" y="3448750"/>
            <a:ext cx="0" cy="344100"/>
          </a:xfrm>
          <a:prstGeom prst="straightConnector1">
            <a:avLst/>
          </a:prstGeom>
          <a:noFill/>
          <a:ln cap="flat" cmpd="sng" w="9525">
            <a:solidFill>
              <a:schemeClr val="accent3"/>
            </a:solidFill>
            <a:prstDash val="solid"/>
            <a:round/>
            <a:headEnd len="med" w="med" type="none"/>
            <a:tailEnd len="med" w="med" type="none"/>
          </a:ln>
        </p:spPr>
      </p:cxnSp>
      <p:cxnSp>
        <p:nvCxnSpPr>
          <p:cNvPr id="1764" name="Google Shape;1764;p43"/>
          <p:cNvCxnSpPr>
            <a:stCxn id="1749" idx="1"/>
            <a:endCxn id="1737" idx="3"/>
          </p:cNvCxnSpPr>
          <p:nvPr/>
        </p:nvCxnSpPr>
        <p:spPr>
          <a:xfrm flipH="1" rot="10800000">
            <a:off x="1531125" y="1526050"/>
            <a:ext cx="6068100" cy="1834500"/>
          </a:xfrm>
          <a:prstGeom prst="bentConnector5">
            <a:avLst>
              <a:gd fmla="val -3924" name="adj1"/>
              <a:gd fmla="val 35134" name="adj2"/>
              <a:gd fmla="val 113629" name="adj3"/>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1770" name="Google Shape;1770;p44"/>
          <p:cNvCxnSpPr>
            <a:stCxn id="1771" idx="2"/>
            <a:endCxn id="1772" idx="0"/>
          </p:cNvCxnSpPr>
          <p:nvPr/>
        </p:nvCxnSpPr>
        <p:spPr>
          <a:xfrm flipH="1" rot="-5400000">
            <a:off x="5112547" y="1082600"/>
            <a:ext cx="465900" cy="1546200"/>
          </a:xfrm>
          <a:prstGeom prst="bentConnector3">
            <a:avLst>
              <a:gd fmla="val 50013" name="adj1"/>
            </a:avLst>
          </a:prstGeom>
          <a:noFill/>
          <a:ln cap="flat" cmpd="sng" w="9525">
            <a:solidFill>
              <a:schemeClr val="accent3"/>
            </a:solidFill>
            <a:prstDash val="solid"/>
            <a:miter lim="8000"/>
            <a:headEnd len="sm" w="sm" type="none"/>
            <a:tailEnd len="sm" w="sm" type="none"/>
          </a:ln>
        </p:spPr>
      </p:cxnSp>
      <p:cxnSp>
        <p:nvCxnSpPr>
          <p:cNvPr id="1773" name="Google Shape;1773;p44"/>
          <p:cNvCxnSpPr>
            <a:stCxn id="1774" idx="0"/>
            <a:endCxn id="1771" idx="2"/>
          </p:cNvCxnSpPr>
          <p:nvPr/>
        </p:nvCxnSpPr>
        <p:spPr>
          <a:xfrm rot="-5400000">
            <a:off x="3566251" y="1082625"/>
            <a:ext cx="466200" cy="1546200"/>
          </a:xfrm>
          <a:prstGeom prst="bentConnector3">
            <a:avLst>
              <a:gd fmla="val 49987" name="adj1"/>
            </a:avLst>
          </a:prstGeom>
          <a:noFill/>
          <a:ln cap="flat" cmpd="sng" w="9525">
            <a:solidFill>
              <a:schemeClr val="accent3"/>
            </a:solidFill>
            <a:prstDash val="solid"/>
            <a:miter lim="8000"/>
            <a:headEnd len="sm" w="sm" type="none"/>
            <a:tailEnd len="sm" w="sm" type="none"/>
          </a:ln>
        </p:spPr>
      </p:cxnSp>
      <p:cxnSp>
        <p:nvCxnSpPr>
          <p:cNvPr id="1775" name="Google Shape;1775;p44"/>
          <p:cNvCxnSpPr>
            <a:stCxn id="1774" idx="2"/>
            <a:endCxn id="1776" idx="0"/>
          </p:cNvCxnSpPr>
          <p:nvPr/>
        </p:nvCxnSpPr>
        <p:spPr>
          <a:xfrm flipH="1" rot="-5400000">
            <a:off x="3143251" y="2389725"/>
            <a:ext cx="504300" cy="738300"/>
          </a:xfrm>
          <a:prstGeom prst="bentConnector3">
            <a:avLst>
              <a:gd fmla="val 50012" name="adj1"/>
            </a:avLst>
          </a:prstGeom>
          <a:noFill/>
          <a:ln cap="flat" cmpd="sng" w="9525">
            <a:solidFill>
              <a:schemeClr val="accent3"/>
            </a:solidFill>
            <a:prstDash val="solid"/>
            <a:miter lim="8000"/>
            <a:headEnd len="sm" w="sm" type="none"/>
            <a:tailEnd len="sm" w="sm" type="none"/>
          </a:ln>
        </p:spPr>
      </p:cxnSp>
      <p:cxnSp>
        <p:nvCxnSpPr>
          <p:cNvPr id="1777" name="Google Shape;1777;p44"/>
          <p:cNvCxnSpPr>
            <a:stCxn id="1778" idx="0"/>
            <a:endCxn id="1774" idx="2"/>
          </p:cNvCxnSpPr>
          <p:nvPr/>
        </p:nvCxnSpPr>
        <p:spPr>
          <a:xfrm rot="-5400000">
            <a:off x="2405029" y="2389850"/>
            <a:ext cx="504300" cy="738300"/>
          </a:xfrm>
          <a:prstGeom prst="bentConnector3">
            <a:avLst>
              <a:gd fmla="val 50012" name="adj1"/>
            </a:avLst>
          </a:prstGeom>
          <a:noFill/>
          <a:ln cap="flat" cmpd="sng" w="9525">
            <a:solidFill>
              <a:schemeClr val="accent3"/>
            </a:solidFill>
            <a:prstDash val="solid"/>
            <a:miter lim="8000"/>
            <a:headEnd len="sm" w="sm" type="none"/>
            <a:tailEnd len="sm" w="sm" type="none"/>
          </a:ln>
        </p:spPr>
      </p:cxnSp>
      <p:cxnSp>
        <p:nvCxnSpPr>
          <p:cNvPr id="1779" name="Google Shape;1779;p44"/>
          <p:cNvCxnSpPr>
            <a:stCxn id="1772" idx="2"/>
            <a:endCxn id="1780" idx="0"/>
          </p:cNvCxnSpPr>
          <p:nvPr/>
        </p:nvCxnSpPr>
        <p:spPr>
          <a:xfrm flipH="1" rot="-5400000">
            <a:off x="6235375" y="2389825"/>
            <a:ext cx="504600" cy="738300"/>
          </a:xfrm>
          <a:prstGeom prst="bentConnector3">
            <a:avLst>
              <a:gd fmla="val 49988" name="adj1"/>
            </a:avLst>
          </a:prstGeom>
          <a:noFill/>
          <a:ln cap="flat" cmpd="sng" w="9525">
            <a:solidFill>
              <a:schemeClr val="accent3"/>
            </a:solidFill>
            <a:prstDash val="solid"/>
            <a:miter lim="8000"/>
            <a:headEnd len="sm" w="sm" type="none"/>
            <a:tailEnd len="sm" w="sm" type="none"/>
          </a:ln>
        </p:spPr>
      </p:cxnSp>
      <p:cxnSp>
        <p:nvCxnSpPr>
          <p:cNvPr id="1781" name="Google Shape;1781;p44"/>
          <p:cNvCxnSpPr>
            <a:stCxn id="1782" idx="0"/>
            <a:endCxn id="1772" idx="2"/>
          </p:cNvCxnSpPr>
          <p:nvPr/>
        </p:nvCxnSpPr>
        <p:spPr>
          <a:xfrm rot="-5400000">
            <a:off x="5497177" y="2389700"/>
            <a:ext cx="504600" cy="738300"/>
          </a:xfrm>
          <a:prstGeom prst="bentConnector3">
            <a:avLst>
              <a:gd fmla="val 49988" name="adj1"/>
            </a:avLst>
          </a:prstGeom>
          <a:noFill/>
          <a:ln cap="flat" cmpd="sng" w="9525">
            <a:solidFill>
              <a:schemeClr val="accent3"/>
            </a:solidFill>
            <a:prstDash val="solid"/>
            <a:miter lim="8000"/>
            <a:headEnd len="sm" w="sm" type="none"/>
            <a:tailEnd len="sm" w="sm" type="none"/>
          </a:ln>
        </p:spPr>
      </p:cxnSp>
      <p:cxnSp>
        <p:nvCxnSpPr>
          <p:cNvPr id="1783" name="Google Shape;1783;p44"/>
          <p:cNvCxnSpPr>
            <a:stCxn id="1784" idx="0"/>
            <a:endCxn id="1778" idx="2"/>
          </p:cNvCxnSpPr>
          <p:nvPr/>
        </p:nvCxnSpPr>
        <p:spPr>
          <a:xfrm rot="-5400000">
            <a:off x="1688600" y="3310583"/>
            <a:ext cx="528000" cy="670800"/>
          </a:xfrm>
          <a:prstGeom prst="bentConnector3">
            <a:avLst>
              <a:gd fmla="val 50013" name="adj1"/>
            </a:avLst>
          </a:prstGeom>
          <a:noFill/>
          <a:ln cap="flat" cmpd="sng" w="9525">
            <a:solidFill>
              <a:schemeClr val="accent3"/>
            </a:solidFill>
            <a:prstDash val="solid"/>
            <a:miter lim="8000"/>
            <a:headEnd len="sm" w="sm" type="none"/>
            <a:tailEnd len="sm" w="sm" type="none"/>
          </a:ln>
        </p:spPr>
      </p:cxnSp>
      <p:cxnSp>
        <p:nvCxnSpPr>
          <p:cNvPr id="1785" name="Google Shape;1785;p44"/>
          <p:cNvCxnSpPr>
            <a:stCxn id="1786" idx="0"/>
            <a:endCxn id="1778" idx="2"/>
          </p:cNvCxnSpPr>
          <p:nvPr/>
        </p:nvCxnSpPr>
        <p:spPr>
          <a:xfrm flipH="1" rot="5400000">
            <a:off x="2426844" y="3243233"/>
            <a:ext cx="528000" cy="805500"/>
          </a:xfrm>
          <a:prstGeom prst="bentConnector3">
            <a:avLst>
              <a:gd fmla="val 50013" name="adj1"/>
            </a:avLst>
          </a:prstGeom>
          <a:noFill/>
          <a:ln cap="flat" cmpd="sng" w="9525">
            <a:solidFill>
              <a:schemeClr val="accent3"/>
            </a:solidFill>
            <a:prstDash val="solid"/>
            <a:miter lim="8000"/>
            <a:headEnd len="sm" w="sm" type="none"/>
            <a:tailEnd len="sm" w="sm" type="none"/>
          </a:ln>
        </p:spPr>
      </p:cxnSp>
      <p:cxnSp>
        <p:nvCxnSpPr>
          <p:cNvPr id="1787" name="Google Shape;1787;p44"/>
          <p:cNvCxnSpPr>
            <a:stCxn id="1788" idx="0"/>
            <a:endCxn id="1782" idx="2"/>
          </p:cNvCxnSpPr>
          <p:nvPr/>
        </p:nvCxnSpPr>
        <p:spPr>
          <a:xfrm rot="-5400000">
            <a:off x="4713538" y="3243083"/>
            <a:ext cx="528000" cy="805800"/>
          </a:xfrm>
          <a:prstGeom prst="bentConnector3">
            <a:avLst>
              <a:gd fmla="val 50003" name="adj1"/>
            </a:avLst>
          </a:prstGeom>
          <a:noFill/>
          <a:ln cap="flat" cmpd="sng" w="9525">
            <a:solidFill>
              <a:schemeClr val="accent3"/>
            </a:solidFill>
            <a:prstDash val="solid"/>
            <a:miter lim="8000"/>
            <a:headEnd len="sm" w="sm" type="none"/>
            <a:tailEnd len="sm" w="sm" type="none"/>
          </a:ln>
        </p:spPr>
      </p:cxnSp>
      <p:cxnSp>
        <p:nvCxnSpPr>
          <p:cNvPr id="1789" name="Google Shape;1789;p44"/>
          <p:cNvCxnSpPr>
            <a:stCxn id="1790" idx="0"/>
            <a:endCxn id="1782" idx="2"/>
          </p:cNvCxnSpPr>
          <p:nvPr/>
        </p:nvCxnSpPr>
        <p:spPr>
          <a:xfrm flipH="1" rot="5400000">
            <a:off x="5451631" y="3310583"/>
            <a:ext cx="528000" cy="670800"/>
          </a:xfrm>
          <a:prstGeom prst="bentConnector3">
            <a:avLst>
              <a:gd fmla="val 50003" name="adj1"/>
            </a:avLst>
          </a:prstGeom>
          <a:noFill/>
          <a:ln cap="flat" cmpd="sng" w="9525">
            <a:solidFill>
              <a:schemeClr val="accent3"/>
            </a:solidFill>
            <a:prstDash val="solid"/>
            <a:miter lim="8000"/>
            <a:headEnd len="sm" w="sm" type="none"/>
            <a:tailEnd len="sm" w="sm" type="none"/>
          </a:ln>
        </p:spPr>
      </p:cxnSp>
      <p:cxnSp>
        <p:nvCxnSpPr>
          <p:cNvPr id="1791" name="Google Shape;1791;p44"/>
          <p:cNvCxnSpPr>
            <a:stCxn id="1792" idx="0"/>
            <a:endCxn id="1782" idx="2"/>
          </p:cNvCxnSpPr>
          <p:nvPr/>
        </p:nvCxnSpPr>
        <p:spPr>
          <a:xfrm flipH="1" rot="5400000">
            <a:off x="6189875" y="2572433"/>
            <a:ext cx="528000" cy="2147100"/>
          </a:xfrm>
          <a:prstGeom prst="bentConnector3">
            <a:avLst>
              <a:gd fmla="val 50003" name="adj1"/>
            </a:avLst>
          </a:prstGeom>
          <a:noFill/>
          <a:ln cap="flat" cmpd="sng" w="9525">
            <a:solidFill>
              <a:schemeClr val="accent3"/>
            </a:solidFill>
            <a:prstDash val="solid"/>
            <a:miter lim="8000"/>
            <a:headEnd len="sm" w="sm" type="none"/>
            <a:tailEnd len="sm" w="sm" type="none"/>
          </a:ln>
        </p:spPr>
      </p:cxnSp>
      <p:sp>
        <p:nvSpPr>
          <p:cNvPr id="1771" name="Google Shape;1771;p44"/>
          <p:cNvSpPr txBox="1"/>
          <p:nvPr/>
        </p:nvSpPr>
        <p:spPr>
          <a:xfrm>
            <a:off x="3899647" y="1251950"/>
            <a:ext cx="1345500" cy="370800"/>
          </a:xfrm>
          <a:prstGeom prst="rect">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nek Bangla SemiBold"/>
                <a:ea typeface="Anek Bangla SemiBold"/>
                <a:cs typeface="Anek Bangla SemiBold"/>
                <a:sym typeface="Anek Bangla SemiBold"/>
              </a:rPr>
              <a:t>CEO</a:t>
            </a:r>
            <a:endParaRPr sz="1800">
              <a:solidFill>
                <a:schemeClr val="lt1"/>
              </a:solidFill>
              <a:latin typeface="Anek Bangla SemiBold"/>
              <a:ea typeface="Anek Bangla SemiBold"/>
              <a:cs typeface="Anek Bangla SemiBold"/>
              <a:sym typeface="Anek Bangla SemiBold"/>
            </a:endParaRPr>
          </a:p>
        </p:txBody>
      </p:sp>
      <p:sp>
        <p:nvSpPr>
          <p:cNvPr id="1774" name="Google Shape;1774;p44"/>
          <p:cNvSpPr txBox="1"/>
          <p:nvPr/>
        </p:nvSpPr>
        <p:spPr>
          <a:xfrm>
            <a:off x="2269501" y="2088825"/>
            <a:ext cx="1513500" cy="417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ek Bangla SemiBold"/>
                <a:ea typeface="Anek Bangla SemiBold"/>
                <a:cs typeface="Anek Bangla SemiBold"/>
                <a:sym typeface="Anek Bangla SemiBold"/>
              </a:rPr>
              <a:t>MANAGER 1</a:t>
            </a:r>
            <a:endParaRPr sz="1800">
              <a:solidFill>
                <a:schemeClr val="dk1"/>
              </a:solidFill>
              <a:latin typeface="Anek Bangla SemiBold"/>
              <a:ea typeface="Anek Bangla SemiBold"/>
              <a:cs typeface="Anek Bangla SemiBold"/>
              <a:sym typeface="Anek Bangla SemiBold"/>
            </a:endParaRPr>
          </a:p>
        </p:txBody>
      </p:sp>
      <p:sp>
        <p:nvSpPr>
          <p:cNvPr id="1772" name="Google Shape;1772;p44"/>
          <p:cNvSpPr txBox="1"/>
          <p:nvPr/>
        </p:nvSpPr>
        <p:spPr>
          <a:xfrm>
            <a:off x="5361775" y="2088775"/>
            <a:ext cx="1513500" cy="417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ek Bangla SemiBold"/>
                <a:ea typeface="Anek Bangla SemiBold"/>
                <a:cs typeface="Anek Bangla SemiBold"/>
                <a:sym typeface="Anek Bangla SemiBold"/>
              </a:rPr>
              <a:t>MANAGER 2</a:t>
            </a:r>
            <a:endParaRPr sz="1800">
              <a:solidFill>
                <a:schemeClr val="dk1"/>
              </a:solidFill>
              <a:latin typeface="Anek Bangla SemiBold"/>
              <a:ea typeface="Anek Bangla SemiBold"/>
              <a:cs typeface="Anek Bangla SemiBold"/>
              <a:sym typeface="Anek Bangla SemiBold"/>
            </a:endParaRPr>
          </a:p>
        </p:txBody>
      </p:sp>
      <p:sp>
        <p:nvSpPr>
          <p:cNvPr id="1780" name="Google Shape;1780;p44"/>
          <p:cNvSpPr txBox="1"/>
          <p:nvPr/>
        </p:nvSpPr>
        <p:spPr>
          <a:xfrm>
            <a:off x="6268421" y="3011150"/>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Team Leader 2</a:t>
            </a:r>
            <a:endParaRPr sz="1000">
              <a:solidFill>
                <a:schemeClr val="dk1"/>
              </a:solidFill>
              <a:latin typeface="Albert Sans"/>
              <a:ea typeface="Albert Sans"/>
              <a:cs typeface="Albert Sans"/>
              <a:sym typeface="Albert Sans"/>
            </a:endParaRPr>
          </a:p>
        </p:txBody>
      </p:sp>
      <p:sp>
        <p:nvSpPr>
          <p:cNvPr id="1782" name="Google Shape;1782;p44"/>
          <p:cNvSpPr txBox="1"/>
          <p:nvPr/>
        </p:nvSpPr>
        <p:spPr>
          <a:xfrm>
            <a:off x="4792027" y="3011150"/>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Team Leader 1</a:t>
            </a:r>
            <a:endParaRPr sz="1000">
              <a:solidFill>
                <a:schemeClr val="dk1"/>
              </a:solidFill>
              <a:latin typeface="Albert Sans"/>
              <a:ea typeface="Albert Sans"/>
              <a:cs typeface="Albert Sans"/>
              <a:sym typeface="Albert Sans"/>
            </a:endParaRPr>
          </a:p>
        </p:txBody>
      </p:sp>
      <p:sp>
        <p:nvSpPr>
          <p:cNvPr id="1776" name="Google Shape;1776;p44"/>
          <p:cNvSpPr txBox="1"/>
          <p:nvPr/>
        </p:nvSpPr>
        <p:spPr>
          <a:xfrm>
            <a:off x="3176123" y="3011150"/>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Team Leader 2</a:t>
            </a:r>
            <a:endParaRPr sz="1000">
              <a:solidFill>
                <a:schemeClr val="dk1"/>
              </a:solidFill>
              <a:latin typeface="Albert Sans"/>
              <a:ea typeface="Albert Sans"/>
              <a:cs typeface="Albert Sans"/>
              <a:sym typeface="Albert Sans"/>
            </a:endParaRPr>
          </a:p>
        </p:txBody>
      </p:sp>
      <p:sp>
        <p:nvSpPr>
          <p:cNvPr id="1778" name="Google Shape;1778;p44"/>
          <p:cNvSpPr txBox="1"/>
          <p:nvPr/>
        </p:nvSpPr>
        <p:spPr>
          <a:xfrm>
            <a:off x="1699729" y="3011150"/>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Team Leader 1</a:t>
            </a:r>
            <a:endParaRPr sz="1000">
              <a:solidFill>
                <a:schemeClr val="dk1"/>
              </a:solidFill>
              <a:latin typeface="Albert Sans"/>
              <a:ea typeface="Albert Sans"/>
              <a:cs typeface="Albert Sans"/>
              <a:sym typeface="Albert Sans"/>
            </a:endParaRPr>
          </a:p>
        </p:txBody>
      </p:sp>
      <p:sp>
        <p:nvSpPr>
          <p:cNvPr id="1790" name="Google Shape;1790;p44"/>
          <p:cNvSpPr txBox="1"/>
          <p:nvPr/>
        </p:nvSpPr>
        <p:spPr>
          <a:xfrm>
            <a:off x="5462731" y="3909983"/>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Employee 4</a:t>
            </a:r>
            <a:endParaRPr sz="1000">
              <a:solidFill>
                <a:schemeClr val="dk1"/>
              </a:solidFill>
              <a:latin typeface="Albert Sans"/>
              <a:ea typeface="Albert Sans"/>
              <a:cs typeface="Albert Sans"/>
              <a:sym typeface="Albert Sans"/>
            </a:endParaRPr>
          </a:p>
        </p:txBody>
      </p:sp>
      <p:sp>
        <p:nvSpPr>
          <p:cNvPr id="1788" name="Google Shape;1788;p44"/>
          <p:cNvSpPr txBox="1"/>
          <p:nvPr/>
        </p:nvSpPr>
        <p:spPr>
          <a:xfrm>
            <a:off x="3986338" y="3909983"/>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Employee 3</a:t>
            </a:r>
            <a:endParaRPr sz="1000">
              <a:solidFill>
                <a:schemeClr val="dk1"/>
              </a:solidFill>
              <a:latin typeface="Albert Sans"/>
              <a:ea typeface="Albert Sans"/>
              <a:cs typeface="Albert Sans"/>
              <a:sym typeface="Albert Sans"/>
            </a:endParaRPr>
          </a:p>
        </p:txBody>
      </p:sp>
      <p:sp>
        <p:nvSpPr>
          <p:cNvPr id="1786" name="Google Shape;1786;p44"/>
          <p:cNvSpPr txBox="1"/>
          <p:nvPr/>
        </p:nvSpPr>
        <p:spPr>
          <a:xfrm>
            <a:off x="2505294" y="3909983"/>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Employee 2</a:t>
            </a:r>
            <a:endParaRPr sz="1000">
              <a:solidFill>
                <a:schemeClr val="dk1"/>
              </a:solidFill>
              <a:latin typeface="Albert Sans"/>
              <a:ea typeface="Albert Sans"/>
              <a:cs typeface="Albert Sans"/>
              <a:sym typeface="Albert Sans"/>
            </a:endParaRPr>
          </a:p>
        </p:txBody>
      </p:sp>
      <p:sp>
        <p:nvSpPr>
          <p:cNvPr id="1784" name="Google Shape;1784;p44"/>
          <p:cNvSpPr txBox="1"/>
          <p:nvPr/>
        </p:nvSpPr>
        <p:spPr>
          <a:xfrm>
            <a:off x="1028900" y="3909983"/>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Employee 1</a:t>
            </a:r>
            <a:endParaRPr sz="1000">
              <a:solidFill>
                <a:schemeClr val="dk1"/>
              </a:solidFill>
              <a:latin typeface="Albert Sans"/>
              <a:ea typeface="Albert Sans"/>
              <a:cs typeface="Albert Sans"/>
              <a:sym typeface="Albert Sans"/>
            </a:endParaRPr>
          </a:p>
        </p:txBody>
      </p:sp>
      <p:sp>
        <p:nvSpPr>
          <p:cNvPr id="1792" name="Google Shape;1792;p44"/>
          <p:cNvSpPr txBox="1"/>
          <p:nvPr/>
        </p:nvSpPr>
        <p:spPr>
          <a:xfrm>
            <a:off x="6939125" y="3909983"/>
            <a:ext cx="1176600" cy="370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Employee 5</a:t>
            </a:r>
            <a:endParaRPr sz="100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45"/>
          <p:cNvSpPr txBox="1"/>
          <p:nvPr>
            <p:ph type="title"/>
          </p:nvPr>
        </p:nvSpPr>
        <p:spPr>
          <a:xfrm>
            <a:off x="5651500" y="407775"/>
            <a:ext cx="2777400" cy="10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LIFE'S MOMENTS</a:t>
            </a:r>
            <a:endParaRPr/>
          </a:p>
        </p:txBody>
      </p:sp>
      <p:sp>
        <p:nvSpPr>
          <p:cNvPr id="1798" name="Google Shape;1798;p45"/>
          <p:cNvSpPr txBox="1"/>
          <p:nvPr>
            <p:ph idx="1" type="subTitle"/>
          </p:nvPr>
        </p:nvSpPr>
        <p:spPr>
          <a:xfrm>
            <a:off x="5651500" y="1418975"/>
            <a:ext cx="2777400" cy="110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Don't let life's special moments slip away—capture and preserve them through photographs. In this newsletter we want to show you these special moments!</a:t>
            </a:r>
            <a:endParaRPr/>
          </a:p>
        </p:txBody>
      </p:sp>
      <p:pic>
        <p:nvPicPr>
          <p:cNvPr id="1799" name="Google Shape;1799;p45"/>
          <p:cNvPicPr preferRelativeResize="0"/>
          <p:nvPr>
            <p:ph idx="2" type="pic"/>
          </p:nvPr>
        </p:nvPicPr>
        <p:blipFill rotWithShape="1">
          <a:blip r:embed="rId3">
            <a:alphaModFix/>
          </a:blip>
          <a:srcRect b="758" l="0" r="0" t="748"/>
          <a:stretch/>
        </p:blipFill>
        <p:spPr>
          <a:xfrm>
            <a:off x="516150" y="329163"/>
            <a:ext cx="3035751" cy="4485177"/>
          </a:xfrm>
          <a:prstGeom prst="rect">
            <a:avLst/>
          </a:prstGeom>
        </p:spPr>
      </p:pic>
      <p:pic>
        <p:nvPicPr>
          <p:cNvPr id="1800" name="Google Shape;1800;p45"/>
          <p:cNvPicPr preferRelativeResize="0"/>
          <p:nvPr>
            <p:ph idx="3" type="pic"/>
          </p:nvPr>
        </p:nvPicPr>
        <p:blipFill rotWithShape="1">
          <a:blip r:embed="rId4">
            <a:alphaModFix/>
          </a:blip>
          <a:srcRect b="3444" l="0" r="0" t="7776"/>
          <a:stretch/>
        </p:blipFill>
        <p:spPr>
          <a:xfrm>
            <a:off x="3690375" y="2623848"/>
            <a:ext cx="4934776" cy="2190449"/>
          </a:xfrm>
          <a:prstGeom prst="rect">
            <a:avLst/>
          </a:prstGeom>
        </p:spPr>
      </p:pic>
      <p:pic>
        <p:nvPicPr>
          <p:cNvPr id="1801" name="Google Shape;1801;p45"/>
          <p:cNvPicPr preferRelativeResize="0"/>
          <p:nvPr>
            <p:ph idx="4" type="pic"/>
          </p:nvPr>
        </p:nvPicPr>
        <p:blipFill rotWithShape="1">
          <a:blip r:embed="rId5">
            <a:alphaModFix/>
          </a:blip>
          <a:srcRect b="11062" l="0" r="0" t="2582"/>
          <a:stretch/>
        </p:blipFill>
        <p:spPr>
          <a:xfrm>
            <a:off x="3690375" y="329175"/>
            <a:ext cx="1690875" cy="2190451"/>
          </a:xfrm>
          <a:prstGeom prst="rect">
            <a:avLst/>
          </a:prstGeom>
        </p:spPr>
      </p:pic>
      <p:grpSp>
        <p:nvGrpSpPr>
          <p:cNvPr id="1802" name="Google Shape;1802;p45"/>
          <p:cNvGrpSpPr/>
          <p:nvPr/>
        </p:nvGrpSpPr>
        <p:grpSpPr>
          <a:xfrm>
            <a:off x="3" y="4549125"/>
            <a:ext cx="4481060" cy="594611"/>
            <a:chOff x="12" y="4363573"/>
            <a:chExt cx="5877570" cy="779920"/>
          </a:xfrm>
        </p:grpSpPr>
        <p:grpSp>
          <p:nvGrpSpPr>
            <p:cNvPr id="1803" name="Google Shape;1803;p45"/>
            <p:cNvGrpSpPr/>
            <p:nvPr/>
          </p:nvGrpSpPr>
          <p:grpSpPr>
            <a:xfrm>
              <a:off x="4382137" y="4363573"/>
              <a:ext cx="1495445" cy="779920"/>
              <a:chOff x="0" y="-10"/>
              <a:chExt cx="1772064" cy="924185"/>
            </a:xfrm>
          </p:grpSpPr>
          <p:sp>
            <p:nvSpPr>
              <p:cNvPr id="1804" name="Google Shape;1804;p4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5"/>
            <p:cNvGrpSpPr/>
            <p:nvPr/>
          </p:nvGrpSpPr>
          <p:grpSpPr>
            <a:xfrm>
              <a:off x="1495462" y="4363573"/>
              <a:ext cx="1495445" cy="779920"/>
              <a:chOff x="0" y="-10"/>
              <a:chExt cx="1772064" cy="924185"/>
            </a:xfrm>
          </p:grpSpPr>
          <p:sp>
            <p:nvSpPr>
              <p:cNvPr id="1813" name="Google Shape;1813;p4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5"/>
            <p:cNvGrpSpPr/>
            <p:nvPr/>
          </p:nvGrpSpPr>
          <p:grpSpPr>
            <a:xfrm>
              <a:off x="2886687" y="4363573"/>
              <a:ext cx="1495445" cy="779920"/>
              <a:chOff x="0" y="-10"/>
              <a:chExt cx="1772064" cy="924185"/>
            </a:xfrm>
          </p:grpSpPr>
          <p:sp>
            <p:nvSpPr>
              <p:cNvPr id="1822" name="Google Shape;1822;p4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45"/>
            <p:cNvGrpSpPr/>
            <p:nvPr/>
          </p:nvGrpSpPr>
          <p:grpSpPr>
            <a:xfrm>
              <a:off x="12" y="4363573"/>
              <a:ext cx="1495445" cy="779920"/>
              <a:chOff x="0" y="-10"/>
              <a:chExt cx="1772064" cy="924185"/>
            </a:xfrm>
          </p:grpSpPr>
          <p:sp>
            <p:nvSpPr>
              <p:cNvPr id="1831" name="Google Shape;1831;p45"/>
              <p:cNvSpPr/>
              <p:nvPr/>
            </p:nvSpPr>
            <p:spPr>
              <a:xfrm rot="-5400000">
                <a:off x="211944" y="250079"/>
                <a:ext cx="462152" cy="886039"/>
              </a:xfrm>
              <a:custGeom>
                <a:rect b="b" l="l" r="r" t="t"/>
                <a:pathLst>
                  <a:path extrusionOk="0" h="16371" w="8539">
                    <a:moveTo>
                      <a:pt x="0" y="0"/>
                    </a:moveTo>
                    <a:lnTo>
                      <a:pt x="0" y="16371"/>
                    </a:lnTo>
                    <a:lnTo>
                      <a:pt x="8538" y="16371"/>
                    </a:lnTo>
                    <a:lnTo>
                      <a:pt x="8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rot="-5400000">
                <a:off x="211944" y="250079"/>
                <a:ext cx="462152" cy="886039"/>
              </a:xfrm>
              <a:custGeom>
                <a:rect b="b" l="l" r="r" t="t"/>
                <a:pathLst>
                  <a:path extrusionOk="0" h="16371" w="8539">
                    <a:moveTo>
                      <a:pt x="8538" y="0"/>
                    </a:moveTo>
                    <a:lnTo>
                      <a:pt x="0" y="16371"/>
                    </a:lnTo>
                    <a:lnTo>
                      <a:pt x="8538" y="16371"/>
                    </a:lnTo>
                    <a:lnTo>
                      <a:pt x="85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rot="-5400000">
                <a:off x="211971" y="-211981"/>
                <a:ext cx="462098" cy="886039"/>
              </a:xfrm>
              <a:custGeom>
                <a:rect b="b" l="l" r="r" t="t"/>
                <a:pathLst>
                  <a:path extrusionOk="0" h="16371" w="8538">
                    <a:moveTo>
                      <a:pt x="0" y="0"/>
                    </a:moveTo>
                    <a:lnTo>
                      <a:pt x="0" y="16371"/>
                    </a:lnTo>
                    <a:lnTo>
                      <a:pt x="8538" y="16371"/>
                    </a:lnTo>
                    <a:lnTo>
                      <a:pt x="8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rot="-5400000">
                <a:off x="211971" y="-211981"/>
                <a:ext cx="462098" cy="886039"/>
              </a:xfrm>
              <a:custGeom>
                <a:rect b="b" l="l" r="r" t="t"/>
                <a:pathLst>
                  <a:path extrusionOk="0" h="16371" w="8538">
                    <a:moveTo>
                      <a:pt x="0" y="0"/>
                    </a:moveTo>
                    <a:lnTo>
                      <a:pt x="0" y="16371"/>
                    </a:lnTo>
                    <a:lnTo>
                      <a:pt x="8538" y="16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rot="-5400000">
                <a:off x="1097969" y="-212008"/>
                <a:ext cx="462098" cy="886094"/>
              </a:xfrm>
              <a:custGeom>
                <a:rect b="b" l="l" r="r" t="t"/>
                <a:pathLst>
                  <a:path extrusionOk="0" h="16372" w="8538">
                    <a:moveTo>
                      <a:pt x="0" y="1"/>
                    </a:moveTo>
                    <a:lnTo>
                      <a:pt x="0" y="16371"/>
                    </a:lnTo>
                    <a:lnTo>
                      <a:pt x="8538" y="16371"/>
                    </a:lnTo>
                    <a:lnTo>
                      <a:pt x="8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5"/>
              <p:cNvSpPr/>
              <p:nvPr/>
            </p:nvSpPr>
            <p:spPr>
              <a:xfrm rot="-5400000">
                <a:off x="1097969" y="-212008"/>
                <a:ext cx="462098" cy="886094"/>
              </a:xfrm>
              <a:custGeom>
                <a:rect b="b" l="l" r="r" t="t"/>
                <a:pathLst>
                  <a:path extrusionOk="0" h="16372" w="8538">
                    <a:moveTo>
                      <a:pt x="0" y="1"/>
                    </a:moveTo>
                    <a:lnTo>
                      <a:pt x="0" y="16371"/>
                    </a:lnTo>
                    <a:lnTo>
                      <a:pt x="8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5"/>
              <p:cNvSpPr/>
              <p:nvPr/>
            </p:nvSpPr>
            <p:spPr>
              <a:xfrm rot="-5400000">
                <a:off x="1097942" y="250052"/>
                <a:ext cx="462152" cy="886094"/>
              </a:xfrm>
              <a:custGeom>
                <a:rect b="b" l="l" r="r" t="t"/>
                <a:pathLst>
                  <a:path extrusionOk="0" h="16372" w="8539">
                    <a:moveTo>
                      <a:pt x="0" y="1"/>
                    </a:moveTo>
                    <a:lnTo>
                      <a:pt x="0" y="16371"/>
                    </a:lnTo>
                    <a:lnTo>
                      <a:pt x="8538" y="16371"/>
                    </a:lnTo>
                    <a:lnTo>
                      <a:pt x="8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rot="-5400000">
                <a:off x="1097942" y="250052"/>
                <a:ext cx="462152" cy="886094"/>
              </a:xfrm>
              <a:custGeom>
                <a:rect b="b" l="l" r="r" t="t"/>
                <a:pathLst>
                  <a:path extrusionOk="0" h="16372" w="8539">
                    <a:moveTo>
                      <a:pt x="0" y="1"/>
                    </a:moveTo>
                    <a:lnTo>
                      <a:pt x="8538" y="16371"/>
                    </a:lnTo>
                    <a:lnTo>
                      <a:pt x="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6"/>
          <p:cNvSpPr txBox="1"/>
          <p:nvPr>
            <p:ph idx="1" type="subTitle"/>
          </p:nvPr>
        </p:nvSpPr>
        <p:spPr>
          <a:xfrm>
            <a:off x="2670775" y="1671650"/>
            <a:ext cx="53409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PATTERSON</a:t>
            </a:r>
            <a:endParaRPr/>
          </a:p>
        </p:txBody>
      </p:sp>
      <p:sp>
        <p:nvSpPr>
          <p:cNvPr id="1844" name="Google Shape;1844;p46"/>
          <p:cNvSpPr txBox="1"/>
          <p:nvPr>
            <p:ph idx="2" type="subTitle"/>
          </p:nvPr>
        </p:nvSpPr>
        <p:spPr>
          <a:xfrm>
            <a:off x="2670775" y="2868288"/>
            <a:ext cx="53409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JOHN</a:t>
            </a:r>
            <a:r>
              <a:rPr lang="en"/>
              <a:t> NELSON</a:t>
            </a:r>
            <a:endParaRPr/>
          </a:p>
        </p:txBody>
      </p:sp>
      <p:sp>
        <p:nvSpPr>
          <p:cNvPr id="1845" name="Google Shape;1845;p46"/>
          <p:cNvSpPr txBox="1"/>
          <p:nvPr>
            <p:ph idx="3" type="subTitle"/>
          </p:nvPr>
        </p:nvSpPr>
        <p:spPr>
          <a:xfrm>
            <a:off x="2670775" y="4064925"/>
            <a:ext cx="53409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 JAMES</a:t>
            </a:r>
            <a:endParaRPr/>
          </a:p>
        </p:txBody>
      </p:sp>
      <p:sp>
        <p:nvSpPr>
          <p:cNvPr id="1846" name="Google Shape;1846;p46"/>
          <p:cNvSpPr txBox="1"/>
          <p:nvPr>
            <p:ph idx="4" type="subTitle"/>
          </p:nvPr>
        </p:nvSpPr>
        <p:spPr>
          <a:xfrm>
            <a:off x="2670775" y="1208350"/>
            <a:ext cx="5340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 continually impressed by the valuable insights this newsletter provides. It's become a must-read in my inbox"</a:t>
            </a:r>
            <a:endParaRPr/>
          </a:p>
        </p:txBody>
      </p:sp>
      <p:sp>
        <p:nvSpPr>
          <p:cNvPr id="1847" name="Google Shape;1847;p46"/>
          <p:cNvSpPr txBox="1"/>
          <p:nvPr>
            <p:ph idx="5" type="subTitle"/>
          </p:nvPr>
        </p:nvSpPr>
        <p:spPr>
          <a:xfrm>
            <a:off x="2670775" y="2404937"/>
            <a:ext cx="5340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diverse range of topics covered in each edition keeps me engaged and looking forward to more"</a:t>
            </a:r>
            <a:endParaRPr/>
          </a:p>
        </p:txBody>
      </p:sp>
      <p:sp>
        <p:nvSpPr>
          <p:cNvPr id="1848" name="Google Shape;1848;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p:txBody>
      </p:sp>
      <p:sp>
        <p:nvSpPr>
          <p:cNvPr id="1849" name="Google Shape;1849;p46"/>
          <p:cNvSpPr txBox="1"/>
          <p:nvPr>
            <p:ph idx="6" type="subTitle"/>
          </p:nvPr>
        </p:nvSpPr>
        <p:spPr>
          <a:xfrm>
            <a:off x="2670775" y="3601573"/>
            <a:ext cx="5340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newsletter has quickly become my go-to source for thought-provoking content. Kudos to the team!"</a:t>
            </a:r>
            <a:endParaRPr sz="1200"/>
          </a:p>
        </p:txBody>
      </p:sp>
      <p:pic>
        <p:nvPicPr>
          <p:cNvPr id="1850" name="Google Shape;1850;p46"/>
          <p:cNvPicPr preferRelativeResize="0"/>
          <p:nvPr/>
        </p:nvPicPr>
        <p:blipFill rotWithShape="1">
          <a:blip r:embed="rId3">
            <a:alphaModFix/>
          </a:blip>
          <a:srcRect b="21847" l="19099" r="12025" t="9277"/>
          <a:stretch/>
        </p:blipFill>
        <p:spPr>
          <a:xfrm>
            <a:off x="1132325" y="2334173"/>
            <a:ext cx="1077652" cy="1077706"/>
          </a:xfrm>
          <a:prstGeom prst="rect">
            <a:avLst/>
          </a:prstGeom>
          <a:noFill/>
          <a:ln>
            <a:noFill/>
          </a:ln>
        </p:spPr>
      </p:pic>
      <p:pic>
        <p:nvPicPr>
          <p:cNvPr id="1851" name="Google Shape;1851;p46"/>
          <p:cNvPicPr preferRelativeResize="0"/>
          <p:nvPr/>
        </p:nvPicPr>
        <p:blipFill rotWithShape="1">
          <a:blip r:embed="rId4">
            <a:alphaModFix/>
          </a:blip>
          <a:srcRect b="32400" l="24273" r="18371" t="10243"/>
          <a:stretch/>
        </p:blipFill>
        <p:spPr>
          <a:xfrm>
            <a:off x="1132325" y="3530796"/>
            <a:ext cx="1077652" cy="1077706"/>
          </a:xfrm>
          <a:prstGeom prst="rect">
            <a:avLst/>
          </a:prstGeom>
          <a:noFill/>
          <a:ln>
            <a:noFill/>
          </a:ln>
        </p:spPr>
      </p:pic>
      <p:pic>
        <p:nvPicPr>
          <p:cNvPr id="1852" name="Google Shape;1852;p46"/>
          <p:cNvPicPr preferRelativeResize="0"/>
          <p:nvPr/>
        </p:nvPicPr>
        <p:blipFill rotWithShape="1">
          <a:blip r:embed="rId5">
            <a:alphaModFix/>
          </a:blip>
          <a:srcRect b="40814" l="24007" r="21478" t="4671"/>
          <a:stretch/>
        </p:blipFill>
        <p:spPr>
          <a:xfrm>
            <a:off x="1132325" y="1137550"/>
            <a:ext cx="1077652" cy="10777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47"/>
          <p:cNvSpPr/>
          <p:nvPr/>
        </p:nvSpPr>
        <p:spPr>
          <a:xfrm>
            <a:off x="817300" y="1278463"/>
            <a:ext cx="603600" cy="441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858" name="Google Shape;185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STUDIES</a:t>
            </a:r>
            <a:endParaRPr/>
          </a:p>
        </p:txBody>
      </p:sp>
      <p:sp>
        <p:nvSpPr>
          <p:cNvPr id="1859" name="Google Shape;1859;p47"/>
          <p:cNvSpPr txBox="1"/>
          <p:nvPr>
            <p:ph idx="4294967295" type="subTitle"/>
          </p:nvPr>
        </p:nvSpPr>
        <p:spPr>
          <a:xfrm>
            <a:off x="1420900" y="1278450"/>
            <a:ext cx="2417700" cy="4419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nek Bangla SemiBold"/>
                <a:ea typeface="Anek Bangla SemiBold"/>
                <a:cs typeface="Anek Bangla SemiBold"/>
                <a:sym typeface="Anek Bangla SemiBold"/>
              </a:rPr>
              <a:t>CAMPAIGN OBJECTIVE</a:t>
            </a:r>
            <a:endParaRPr sz="1800">
              <a:latin typeface="Anek Bangla SemiBold"/>
              <a:ea typeface="Anek Bangla SemiBold"/>
              <a:cs typeface="Anek Bangla SemiBold"/>
              <a:sym typeface="Anek Bangla SemiBold"/>
            </a:endParaRPr>
          </a:p>
        </p:txBody>
      </p:sp>
      <p:sp>
        <p:nvSpPr>
          <p:cNvPr id="1860" name="Google Shape;1860;p47"/>
          <p:cNvSpPr txBox="1"/>
          <p:nvPr>
            <p:ph idx="4294967295" type="subTitle"/>
          </p:nvPr>
        </p:nvSpPr>
        <p:spPr>
          <a:xfrm>
            <a:off x="1420909" y="1720351"/>
            <a:ext cx="2417700" cy="7641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Write your </a:t>
            </a:r>
            <a:r>
              <a:rPr lang="en"/>
              <a:t>campaign</a:t>
            </a:r>
            <a:r>
              <a:rPr lang="en"/>
              <a:t> objective here. It’s important to be concise and clear</a:t>
            </a:r>
            <a:endParaRPr/>
          </a:p>
        </p:txBody>
      </p:sp>
      <p:sp>
        <p:nvSpPr>
          <p:cNvPr id="1861" name="Google Shape;1861;p47"/>
          <p:cNvSpPr txBox="1"/>
          <p:nvPr>
            <p:ph idx="4294967295" type="subTitle"/>
          </p:nvPr>
        </p:nvSpPr>
        <p:spPr>
          <a:xfrm>
            <a:off x="720000" y="2745200"/>
            <a:ext cx="29769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nek Bangla SemiBold"/>
                <a:ea typeface="Anek Bangla SemiBold"/>
                <a:cs typeface="Anek Bangla SemiBold"/>
                <a:sym typeface="Anek Bangla SemiBold"/>
              </a:rPr>
              <a:t>APPROACH</a:t>
            </a:r>
            <a:endParaRPr sz="1800">
              <a:latin typeface="Anek Bangla SemiBold"/>
              <a:ea typeface="Anek Bangla SemiBold"/>
              <a:cs typeface="Anek Bangla SemiBold"/>
              <a:sym typeface="Anek Bangla SemiBold"/>
            </a:endParaRPr>
          </a:p>
        </p:txBody>
      </p:sp>
      <p:sp>
        <p:nvSpPr>
          <p:cNvPr id="1862" name="Google Shape;1862;p47"/>
          <p:cNvSpPr txBox="1"/>
          <p:nvPr>
            <p:ph idx="4294967295" type="subTitle"/>
          </p:nvPr>
        </p:nvSpPr>
        <p:spPr>
          <a:xfrm>
            <a:off x="720000" y="3121471"/>
            <a:ext cx="2976900" cy="14868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Developed a comprehensive approach that addressed various aspects of the challenge</a:t>
            </a:r>
            <a:endParaRPr/>
          </a:p>
          <a:p>
            <a:pPr indent="-304800" lvl="0" marL="342900" rtl="0" algn="l">
              <a:spcBef>
                <a:spcPts val="0"/>
              </a:spcBef>
              <a:spcAft>
                <a:spcPts val="0"/>
              </a:spcAft>
              <a:buSzPts val="1200"/>
              <a:buChar char="●"/>
            </a:pPr>
            <a:r>
              <a:rPr lang="en"/>
              <a:t>Utilized data analysis to inform decision-making</a:t>
            </a:r>
            <a:endParaRPr/>
          </a:p>
          <a:p>
            <a:pPr indent="-304800" lvl="0" marL="342900" rtl="0" algn="l">
              <a:spcBef>
                <a:spcPts val="0"/>
              </a:spcBef>
              <a:spcAft>
                <a:spcPts val="0"/>
              </a:spcAft>
              <a:buSzPts val="1200"/>
              <a:buChar char="●"/>
            </a:pPr>
            <a:r>
              <a:rPr lang="en"/>
              <a:t>Employed cross-functional teamwork for an ideal solution</a:t>
            </a:r>
            <a:endParaRPr/>
          </a:p>
        </p:txBody>
      </p:sp>
      <p:sp>
        <p:nvSpPr>
          <p:cNvPr id="1863" name="Google Shape;1863;p47"/>
          <p:cNvSpPr txBox="1"/>
          <p:nvPr>
            <p:ph idx="4294967295" type="subTitle"/>
          </p:nvPr>
        </p:nvSpPr>
        <p:spPr>
          <a:xfrm>
            <a:off x="4463991" y="1178875"/>
            <a:ext cx="2516400" cy="44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nek Bangla SemiBold"/>
                <a:ea typeface="Anek Bangla SemiBold"/>
                <a:cs typeface="Anek Bangla SemiBold"/>
                <a:sym typeface="Anek Bangla SemiBold"/>
              </a:rPr>
              <a:t>RESULTS</a:t>
            </a:r>
            <a:endParaRPr sz="1800">
              <a:latin typeface="Anek Bangla SemiBold"/>
              <a:ea typeface="Anek Bangla SemiBold"/>
              <a:cs typeface="Anek Bangla SemiBold"/>
              <a:sym typeface="Anek Bangla SemiBold"/>
            </a:endParaRPr>
          </a:p>
        </p:txBody>
      </p:sp>
      <p:sp>
        <p:nvSpPr>
          <p:cNvPr id="1864" name="Google Shape;1864;p47"/>
          <p:cNvSpPr txBox="1"/>
          <p:nvPr>
            <p:ph idx="4294967295" type="subTitle"/>
          </p:nvPr>
        </p:nvSpPr>
        <p:spPr>
          <a:xfrm>
            <a:off x="4464000" y="2404525"/>
            <a:ext cx="12870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website traffic</a:t>
            </a:r>
            <a:endParaRPr/>
          </a:p>
        </p:txBody>
      </p:sp>
      <p:sp>
        <p:nvSpPr>
          <p:cNvPr id="1865" name="Google Shape;1865;p47"/>
          <p:cNvSpPr txBox="1"/>
          <p:nvPr>
            <p:ph idx="4294967295" type="subTitle"/>
          </p:nvPr>
        </p:nvSpPr>
        <p:spPr>
          <a:xfrm>
            <a:off x="5751112" y="2404525"/>
            <a:ext cx="12870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a:t>
            </a:r>
            <a:endParaRPr/>
          </a:p>
          <a:p>
            <a:pPr indent="0" lvl="0" marL="0" rtl="0" algn="ctr">
              <a:spcBef>
                <a:spcPts val="0"/>
              </a:spcBef>
              <a:spcAft>
                <a:spcPts val="0"/>
              </a:spcAft>
              <a:buNone/>
            </a:pPr>
            <a:r>
              <a:rPr lang="en"/>
              <a:t>in sales</a:t>
            </a:r>
            <a:endParaRPr/>
          </a:p>
        </p:txBody>
      </p:sp>
      <p:sp>
        <p:nvSpPr>
          <p:cNvPr id="1866" name="Google Shape;1866;p47"/>
          <p:cNvSpPr txBox="1"/>
          <p:nvPr>
            <p:ph idx="4294967295" type="subTitle"/>
          </p:nvPr>
        </p:nvSpPr>
        <p:spPr>
          <a:xfrm>
            <a:off x="7038223" y="2404525"/>
            <a:ext cx="12870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a:t>
            </a:r>
            <a:endParaRPr/>
          </a:p>
          <a:p>
            <a:pPr indent="0" lvl="0" marL="0" rtl="0" algn="ctr">
              <a:spcBef>
                <a:spcPts val="0"/>
              </a:spcBef>
              <a:spcAft>
                <a:spcPts val="0"/>
              </a:spcAft>
              <a:buNone/>
            </a:pPr>
            <a:r>
              <a:rPr lang="en"/>
              <a:t>in clicks</a:t>
            </a:r>
            <a:endParaRPr/>
          </a:p>
        </p:txBody>
      </p:sp>
      <p:sp>
        <p:nvSpPr>
          <p:cNvPr id="1867" name="Google Shape;1867;p47"/>
          <p:cNvSpPr/>
          <p:nvPr/>
        </p:nvSpPr>
        <p:spPr>
          <a:xfrm>
            <a:off x="4765000" y="1670150"/>
            <a:ext cx="684900" cy="684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ek Bangla SemiBold"/>
                <a:ea typeface="Anek Bangla SemiBold"/>
                <a:cs typeface="Anek Bangla SemiBold"/>
                <a:sym typeface="Anek Bangla SemiBold"/>
              </a:rPr>
              <a:t>23%</a:t>
            </a:r>
            <a:endParaRPr sz="1600">
              <a:solidFill>
                <a:schemeClr val="dk1"/>
              </a:solidFill>
              <a:latin typeface="Anek Bangla SemiBold"/>
              <a:ea typeface="Anek Bangla SemiBold"/>
              <a:cs typeface="Anek Bangla SemiBold"/>
              <a:sym typeface="Anek Bangla SemiBold"/>
            </a:endParaRPr>
          </a:p>
        </p:txBody>
      </p:sp>
      <p:sp>
        <p:nvSpPr>
          <p:cNvPr id="1868" name="Google Shape;1868;p47"/>
          <p:cNvSpPr/>
          <p:nvPr/>
        </p:nvSpPr>
        <p:spPr>
          <a:xfrm>
            <a:off x="6052175" y="1670200"/>
            <a:ext cx="684900" cy="684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ek Bangla SemiBold"/>
                <a:ea typeface="Anek Bangla SemiBold"/>
                <a:cs typeface="Anek Bangla SemiBold"/>
                <a:sym typeface="Anek Bangla SemiBold"/>
              </a:rPr>
              <a:t>80%</a:t>
            </a:r>
            <a:endParaRPr sz="1600">
              <a:solidFill>
                <a:schemeClr val="dk1"/>
              </a:solidFill>
              <a:latin typeface="Anek Bangla SemiBold"/>
              <a:ea typeface="Anek Bangla SemiBold"/>
              <a:cs typeface="Anek Bangla SemiBold"/>
              <a:sym typeface="Anek Bangla SemiBold"/>
            </a:endParaRPr>
          </a:p>
        </p:txBody>
      </p:sp>
      <p:sp>
        <p:nvSpPr>
          <p:cNvPr id="1869" name="Google Shape;1869;p47"/>
          <p:cNvSpPr/>
          <p:nvPr/>
        </p:nvSpPr>
        <p:spPr>
          <a:xfrm>
            <a:off x="7339300" y="1670200"/>
            <a:ext cx="684900" cy="684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ek Bangla SemiBold"/>
                <a:ea typeface="Anek Bangla SemiBold"/>
                <a:cs typeface="Anek Bangla SemiBold"/>
                <a:sym typeface="Anek Bangla SemiBold"/>
              </a:rPr>
              <a:t>10%</a:t>
            </a:r>
            <a:endParaRPr sz="1600">
              <a:solidFill>
                <a:schemeClr val="dk1"/>
              </a:solidFill>
              <a:latin typeface="Anek Bangla SemiBold"/>
              <a:ea typeface="Anek Bangla SemiBold"/>
              <a:cs typeface="Anek Bangla SemiBold"/>
              <a:sym typeface="Anek Bangla SemiBold"/>
            </a:endParaRPr>
          </a:p>
        </p:txBody>
      </p:sp>
      <p:sp>
        <p:nvSpPr>
          <p:cNvPr id="1870" name="Google Shape;1870;p47"/>
          <p:cNvSpPr txBox="1"/>
          <p:nvPr>
            <p:ph idx="4294967295" type="subTitle"/>
          </p:nvPr>
        </p:nvSpPr>
        <p:spPr>
          <a:xfrm>
            <a:off x="4463997" y="3072325"/>
            <a:ext cx="17802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nek Bangla SemiBold"/>
                <a:ea typeface="Anek Bangla SemiBold"/>
                <a:cs typeface="Anek Bangla SemiBold"/>
                <a:sym typeface="Anek Bangla SemiBold"/>
              </a:rPr>
              <a:t>KEY TAKEAWAY 1</a:t>
            </a:r>
            <a:endParaRPr sz="1400">
              <a:latin typeface="Anek Bangla SemiBold"/>
              <a:ea typeface="Anek Bangla SemiBold"/>
              <a:cs typeface="Anek Bangla SemiBold"/>
              <a:sym typeface="Anek Bangla SemiBold"/>
            </a:endParaRPr>
          </a:p>
        </p:txBody>
      </p:sp>
      <p:sp>
        <p:nvSpPr>
          <p:cNvPr id="1871" name="Google Shape;1871;p47"/>
          <p:cNvSpPr txBox="1"/>
          <p:nvPr>
            <p:ph idx="4294967295" type="subTitle"/>
          </p:nvPr>
        </p:nvSpPr>
        <p:spPr>
          <a:xfrm>
            <a:off x="4463997" y="3919600"/>
            <a:ext cx="17802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nek Bangla SemiBold"/>
                <a:ea typeface="Anek Bangla SemiBold"/>
                <a:cs typeface="Anek Bangla SemiBold"/>
                <a:sym typeface="Anek Bangla SemiBold"/>
              </a:rPr>
              <a:t>KEY TAKEAWAY</a:t>
            </a:r>
            <a:r>
              <a:rPr lang="en" sz="1400">
                <a:latin typeface="Anek Bangla SemiBold"/>
                <a:ea typeface="Anek Bangla SemiBold"/>
                <a:cs typeface="Anek Bangla SemiBold"/>
                <a:sym typeface="Anek Bangla SemiBold"/>
              </a:rPr>
              <a:t> 2</a:t>
            </a:r>
            <a:endParaRPr sz="1400">
              <a:latin typeface="Anek Bangla SemiBold"/>
              <a:ea typeface="Anek Bangla SemiBold"/>
              <a:cs typeface="Anek Bangla SemiBold"/>
              <a:sym typeface="Anek Bangla SemiBold"/>
            </a:endParaRPr>
          </a:p>
        </p:txBody>
      </p:sp>
      <p:sp>
        <p:nvSpPr>
          <p:cNvPr id="1872" name="Google Shape;1872;p47"/>
          <p:cNvSpPr txBox="1"/>
          <p:nvPr>
            <p:ph idx="4294967295" type="subTitle"/>
          </p:nvPr>
        </p:nvSpPr>
        <p:spPr>
          <a:xfrm>
            <a:off x="6244200" y="3072325"/>
            <a:ext cx="21798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Partnering with influencers who align with the same values we have</a:t>
            </a:r>
            <a:endParaRPr/>
          </a:p>
        </p:txBody>
      </p:sp>
      <p:sp>
        <p:nvSpPr>
          <p:cNvPr id="1873" name="Google Shape;1873;p47"/>
          <p:cNvSpPr txBox="1"/>
          <p:nvPr>
            <p:ph idx="4294967295" type="subTitle"/>
          </p:nvPr>
        </p:nvSpPr>
        <p:spPr>
          <a:xfrm>
            <a:off x="6244200" y="3919600"/>
            <a:ext cx="21798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Highlighting the unique qualities of our project/product or idea</a:t>
            </a:r>
            <a:endParaRPr/>
          </a:p>
        </p:txBody>
      </p:sp>
      <p:grpSp>
        <p:nvGrpSpPr>
          <p:cNvPr id="1874" name="Google Shape;1874;p47"/>
          <p:cNvGrpSpPr/>
          <p:nvPr/>
        </p:nvGrpSpPr>
        <p:grpSpPr>
          <a:xfrm>
            <a:off x="961984" y="1350597"/>
            <a:ext cx="351874" cy="297623"/>
            <a:chOff x="2678350" y="1464650"/>
            <a:chExt cx="499750" cy="422700"/>
          </a:xfrm>
        </p:grpSpPr>
        <p:sp>
          <p:nvSpPr>
            <p:cNvPr id="1875" name="Google Shape;1875;p4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6" name="Google Shape;1876;p4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7" name="Google Shape;1877;p4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1297" name="Google Shape;1297;p30"/>
          <p:cNvGraphicFramePr/>
          <p:nvPr/>
        </p:nvGraphicFramePr>
        <p:xfrm>
          <a:off x="713225" y="1608975"/>
          <a:ext cx="3000000" cy="3000000"/>
        </p:xfrm>
        <a:graphic>
          <a:graphicData uri="http://schemas.openxmlformats.org/drawingml/2006/table">
            <a:tbl>
              <a:tblPr>
                <a:noFill/>
                <a:tableStyleId>{EADF990E-93A0-4639-BEC5-339C0A7532D7}</a:tableStyleId>
              </a:tblPr>
              <a:tblGrid>
                <a:gridCol w="2380500"/>
                <a:gridCol w="5337050"/>
              </a:tblGrid>
              <a:tr h="350500">
                <a:tc>
                  <a:txBody>
                    <a:bodyPr/>
                    <a:lstStyle/>
                    <a:p>
                      <a:pPr indent="0" lvl="0" marL="0" rtl="0" algn="l">
                        <a:lnSpc>
                          <a:spcPct val="115000"/>
                        </a:lnSpc>
                        <a:spcBef>
                          <a:spcPts val="0"/>
                        </a:spcBef>
                        <a:spcAft>
                          <a:spcPts val="0"/>
                        </a:spcAft>
                        <a:buNone/>
                      </a:pPr>
                      <a:r>
                        <a:rPr lang="en" sz="1100" u="sng">
                          <a:solidFill>
                            <a:schemeClr val="dk1"/>
                          </a:solidFill>
                          <a:latin typeface="Anek Bangla SemiBold"/>
                          <a:ea typeface="Anek Bangla SemiBold"/>
                          <a:cs typeface="Anek Bangla SemiBold"/>
                          <a:sym typeface="Anek Bangla SemiBold"/>
                          <a:hlinkClick action="ppaction://hlinksldjump" r:id="rId3">
                            <a:extLst>
                              <a:ext uri="{A12FA001-AC4F-418D-AE19-62706E023703}">
                                <ahyp:hlinkClr val="tx"/>
                              </a:ext>
                            </a:extLst>
                          </a:hlinkClick>
                        </a:rPr>
                        <a:t>FONTS</a:t>
                      </a:r>
                      <a:endParaRPr sz="1100" u="sng">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lnSpc>
                          <a:spcPct val="115000"/>
                        </a:lnSpc>
                        <a:spcBef>
                          <a:spcPts val="0"/>
                        </a:spcBef>
                        <a:spcAft>
                          <a:spcPts val="0"/>
                        </a:spcAft>
                        <a:buNone/>
                      </a:pPr>
                      <a:r>
                        <a:rPr lang="en" sz="1100" u="sng">
                          <a:solidFill>
                            <a:schemeClr val="dk1"/>
                          </a:solidFill>
                          <a:latin typeface="Anek Bangla SemiBold"/>
                          <a:ea typeface="Anek Bangla SemiBold"/>
                          <a:cs typeface="Anek Bangla SemiBold"/>
                          <a:sym typeface="Anek Bangla SemiBold"/>
                          <a:hlinkClick action="ppaction://hlinksldjump" r:id="rId4">
                            <a:extLst>
                              <a:ext uri="{A12FA001-AC4F-418D-AE19-62706E023703}">
                                <ahyp:hlinkClr val="tx"/>
                              </a:ext>
                            </a:extLst>
                          </a:hlinkClick>
                        </a:rPr>
                        <a:t>USED</a:t>
                      </a:r>
                      <a:r>
                        <a:rPr lang="en" sz="1100">
                          <a:solidFill>
                            <a:schemeClr val="dk1"/>
                          </a:solidFill>
                          <a:latin typeface="Anek Bangla SemiBold"/>
                          <a:ea typeface="Anek Bangla SemiBold"/>
                          <a:cs typeface="Anek Bangla SemiBold"/>
                          <a:sym typeface="Anek Bangla SemiBold"/>
                        </a:rPr>
                        <a:t> AND </a:t>
                      </a:r>
                      <a:r>
                        <a:rPr lang="en" sz="1100" u="sng">
                          <a:solidFill>
                            <a:schemeClr val="dk1"/>
                          </a:solidFill>
                          <a:latin typeface="Anek Bangla SemiBold"/>
                          <a:ea typeface="Anek Bangla SemiBold"/>
                          <a:cs typeface="Anek Bangla SemiBold"/>
                          <a:sym typeface="Anek Bangla SemiBold"/>
                          <a:hlinkClick action="ppaction://hlinksldjump" r:id="rId5">
                            <a:extLst>
                              <a:ext uri="{A12FA001-AC4F-418D-AE19-62706E023703}">
                                <ahyp:hlinkClr val="tx"/>
                              </a:ext>
                            </a:extLst>
                          </a:hlinkClick>
                        </a:rPr>
                        <a:t>ALTERNATIVE RESOURCES</a:t>
                      </a:r>
                      <a:endParaRPr sz="1100" u="sng">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15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lnSpc>
                          <a:spcPct val="115000"/>
                        </a:lnSpc>
                        <a:spcBef>
                          <a:spcPts val="0"/>
                        </a:spcBef>
                        <a:spcAft>
                          <a:spcPts val="0"/>
                        </a:spcAft>
                        <a:buNone/>
                      </a:pPr>
                      <a:r>
                        <a:rPr lang="en" sz="1100" u="sng">
                          <a:solidFill>
                            <a:schemeClr val="dk1"/>
                          </a:solidFill>
                          <a:latin typeface="Anek Bangla SemiBold"/>
                          <a:ea typeface="Anek Bangla SemiBold"/>
                          <a:cs typeface="Anek Bangla SemiBold"/>
                          <a:sym typeface="Anek Bangla SemiBold"/>
                          <a:hlinkClick action="ppaction://hlinksldjump" r:id="rId6">
                            <a:extLst>
                              <a:ext uri="{A12FA001-AC4F-418D-AE19-62706E023703}">
                                <ahyp:hlinkClr val="tx"/>
                              </a:ext>
                            </a:extLst>
                          </a:hlinkClick>
                        </a:rPr>
                        <a:t>THANKS SLIDE</a:t>
                      </a:r>
                      <a:endParaRPr sz="1100" u="sng">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lnSpc>
                          <a:spcPct val="115000"/>
                        </a:lnSpc>
                        <a:spcBef>
                          <a:spcPts val="0"/>
                        </a:spcBef>
                        <a:spcAft>
                          <a:spcPts val="0"/>
                        </a:spcAft>
                        <a:buNone/>
                      </a:pPr>
                      <a:r>
                        <a:rPr lang="en" sz="1100" u="sng">
                          <a:solidFill>
                            <a:schemeClr val="dk1"/>
                          </a:solidFill>
                          <a:latin typeface="Anek Bangla SemiBold"/>
                          <a:ea typeface="Anek Bangla SemiBold"/>
                          <a:cs typeface="Anek Bangla SemiBold"/>
                          <a:sym typeface="Anek Bangla SemiBold"/>
                          <a:hlinkClick action="ppaction://hlinksldjump" r:id="rId7">
                            <a:extLst>
                              <a:ext uri="{A12FA001-AC4F-418D-AE19-62706E023703}">
                                <ahyp:hlinkClr val="tx"/>
                              </a:ext>
                            </a:extLst>
                          </a:hlinkClick>
                        </a:rPr>
                        <a:t>COLORS</a:t>
                      </a:r>
                      <a:endParaRPr sz="1100" u="sng">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lnSpc>
                          <a:spcPct val="115000"/>
                        </a:lnSpc>
                        <a:spcBef>
                          <a:spcPts val="0"/>
                        </a:spcBef>
                        <a:spcAft>
                          <a:spcPts val="0"/>
                        </a:spcAft>
                        <a:buNone/>
                      </a:pPr>
                      <a:r>
                        <a:rPr lang="en" sz="1100" u="sng">
                          <a:solidFill>
                            <a:schemeClr val="dk1"/>
                          </a:solidFill>
                          <a:latin typeface="Anek Bangla SemiBold"/>
                          <a:ea typeface="Anek Bangla SemiBold"/>
                          <a:cs typeface="Anek Bangla SemiBold"/>
                          <a:sym typeface="Anek Bangla SemiBold"/>
                          <a:hlinkClick action="ppaction://hlinksldjump" r:id="rId8">
                            <a:extLst>
                              <a:ext uri="{A12FA001-AC4F-418D-AE19-62706E023703}">
                                <ahyp:hlinkClr val="tx"/>
                              </a:ext>
                            </a:extLst>
                          </a:hlinkClick>
                        </a:rPr>
                        <a:t>ICONS</a:t>
                      </a:r>
                      <a:r>
                        <a:rPr lang="en" sz="1100">
                          <a:solidFill>
                            <a:schemeClr val="dk1"/>
                          </a:solidFill>
                          <a:latin typeface="Anek Bangla SemiBold"/>
                          <a:ea typeface="Anek Bangla SemiBold"/>
                          <a:cs typeface="Anek Bangla SemiBold"/>
                          <a:sym typeface="Anek Bangla SemiBold"/>
                        </a:rPr>
                        <a:t> AND </a:t>
                      </a:r>
                      <a:r>
                        <a:rPr lang="en" sz="1100" u="sng">
                          <a:solidFill>
                            <a:schemeClr val="dk1"/>
                          </a:solidFill>
                          <a:latin typeface="Anek Bangla SemiBold"/>
                          <a:ea typeface="Anek Bangla SemiBold"/>
                          <a:cs typeface="Anek Bangla SemiBold"/>
                          <a:sym typeface="Anek Bangla SemiBold"/>
                          <a:hlinkClick action="ppaction://hlinksldjump" r:id="rId9">
                            <a:extLst>
                              <a:ext uri="{A12FA001-AC4F-418D-AE19-62706E023703}">
                                <ahyp:hlinkClr val="tx"/>
                              </a:ext>
                            </a:extLst>
                          </a:hlinkClick>
                        </a:rPr>
                        <a:t>INFOGRAPHICS RESOURCES</a:t>
                      </a:r>
                      <a:endParaRPr sz="1100" u="sng">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0500">
                <a:tc>
                  <a:txBody>
                    <a:bodyPr/>
                    <a:lstStyle/>
                    <a:p>
                      <a:pPr indent="0" lvl="0" marL="0" rtl="0" algn="l">
                        <a:lnSpc>
                          <a:spcPct val="115000"/>
                        </a:lnSpc>
                        <a:spcBef>
                          <a:spcPts val="0"/>
                        </a:spcBef>
                        <a:spcAft>
                          <a:spcPts val="0"/>
                        </a:spcAft>
                        <a:buNone/>
                      </a:pPr>
                      <a:r>
                        <a:rPr lang="en" sz="1100">
                          <a:solidFill>
                            <a:schemeClr val="dk1"/>
                          </a:solidFill>
                          <a:latin typeface="Anek Bangla SemiBold"/>
                          <a:ea typeface="Anek Bangla SemiBold"/>
                          <a:cs typeface="Anek Bangla SemiBold"/>
                          <a:sym typeface="Anek Bangla SemiBold"/>
                        </a:rPr>
                        <a:t>EDITABLE PRESENTATION THEME</a:t>
                      </a:r>
                      <a:endParaRPr sz="1100">
                        <a:solidFill>
                          <a:schemeClr val="dk1"/>
                        </a:solidFill>
                        <a:latin typeface="Anek Bangla SemiBold"/>
                        <a:ea typeface="Anek Bangla SemiBold"/>
                        <a:cs typeface="Anek Bangla SemiBold"/>
                        <a:sym typeface="Anek Bangla SemiBol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u="sng">
                          <a:solidFill>
                            <a:schemeClr val="dk1"/>
                          </a:solidFill>
                          <a:latin typeface="Albert Sans"/>
                          <a:ea typeface="Albert Sans"/>
                          <a:cs typeface="Albert Sans"/>
                          <a:sym typeface="Albert Sans"/>
                          <a:hlinkClick r:id="rId10">
                            <a:extLst>
                              <a:ext uri="{A12FA001-AC4F-418D-AE19-62706E023703}">
                                <ahyp:hlinkClr val="tx"/>
                              </a:ext>
                            </a:extLst>
                          </a:hlinkClick>
                        </a:rPr>
                        <a:t>here</a:t>
                      </a:r>
                      <a:endParaRPr sz="1000" u="sng">
                        <a:solidFill>
                          <a:schemeClr val="dk1"/>
                        </a:solidFill>
                        <a:latin typeface="Albert Sans"/>
                        <a:ea typeface="Albert Sans"/>
                        <a:cs typeface="Albert Sans"/>
                        <a:sym typeface="Albert San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298" name="Google Shape;1298;p30"/>
          <p:cNvSpPr txBox="1"/>
          <p:nvPr/>
        </p:nvSpPr>
        <p:spPr>
          <a:xfrm>
            <a:off x="713250" y="1168838"/>
            <a:ext cx="7717500" cy="339000"/>
          </a:xfrm>
          <a:prstGeom prst="rect">
            <a:avLst/>
          </a:prstGeom>
          <a:noFill/>
          <a:ln>
            <a:noFill/>
          </a:ln>
        </p:spPr>
        <p:txBody>
          <a:bodyPr anchorCtr="0" anchor="t" bIns="91425" lIns="91425" spcFirstLastPara="1" rIns="0" wrap="square" tIns="91425">
            <a:noAutofit/>
          </a:bodyPr>
          <a:lstStyle/>
          <a:p>
            <a:pPr indent="0" lvl="0" marL="0" rtl="0" algn="ctr">
              <a:lnSpc>
                <a:spcPct val="115000"/>
              </a:lnSpc>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299" name="Google Shape;1299;p30"/>
          <p:cNvSpPr txBox="1"/>
          <p:nvPr/>
        </p:nvSpPr>
        <p:spPr>
          <a:xfrm>
            <a:off x="1450513" y="4005900"/>
            <a:ext cx="243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For more info:</a:t>
            </a:r>
            <a:br>
              <a:rPr lang="en" sz="9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SLIDESGO</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3">
                  <a:extLst>
                    <a:ext uri="{A12FA001-AC4F-418D-AE19-62706E023703}">
                      <ahyp:hlinkClr val="tx"/>
                    </a:ext>
                  </a:extLst>
                </a:hlinkClick>
              </a:rPr>
              <a:t>FAQs</a:t>
            </a:r>
            <a:endParaRPr b="1" sz="1000">
              <a:solidFill>
                <a:schemeClr val="dk1"/>
              </a:solidFill>
              <a:latin typeface="Albert Sans"/>
              <a:ea typeface="Albert Sans"/>
              <a:cs typeface="Albert Sans"/>
              <a:sym typeface="Albert Sans"/>
            </a:endParaRPr>
          </a:p>
        </p:txBody>
      </p:sp>
      <p:sp>
        <p:nvSpPr>
          <p:cNvPr id="1300" name="Google Shape;1300;p30"/>
          <p:cNvSpPr txBox="1"/>
          <p:nvPr/>
        </p:nvSpPr>
        <p:spPr>
          <a:xfrm>
            <a:off x="4196072" y="4005900"/>
            <a:ext cx="3497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You can visit our sister </a:t>
            </a:r>
            <a:r>
              <a:rPr lang="en" sz="1100">
                <a:solidFill>
                  <a:schemeClr val="dk1"/>
                </a:solidFill>
                <a:latin typeface="Albert Sans"/>
                <a:ea typeface="Albert Sans"/>
                <a:cs typeface="Albert Sans"/>
                <a:sym typeface="Albert Sans"/>
              </a:rPr>
              <a:t>projects</a:t>
            </a:r>
            <a:r>
              <a:rPr lang="en" sz="1100">
                <a:solidFill>
                  <a:schemeClr val="dk1"/>
                </a:solidFill>
                <a:latin typeface="Albert Sans"/>
                <a:ea typeface="Albert Sans"/>
                <a:cs typeface="Albert Sans"/>
                <a:sym typeface="Albert Sans"/>
              </a:rPr>
              <a:t>:</a:t>
            </a:r>
            <a:br>
              <a:rPr lang="en" sz="11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18">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48"/>
          <p:cNvSpPr txBox="1"/>
          <p:nvPr>
            <p:ph idx="1" type="subTitle"/>
          </p:nvPr>
        </p:nvSpPr>
        <p:spPr>
          <a:xfrm>
            <a:off x="3064250" y="1640825"/>
            <a:ext cx="3015600" cy="10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1000"/>
              </a:spcBef>
              <a:spcAft>
                <a:spcPts val="0"/>
              </a:spcAft>
              <a:buNone/>
            </a:pPr>
            <a:r>
              <a:rPr lang="en"/>
              <a:t>addyouremail@freepik.com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1883" name="Google Shape;1883;p48"/>
          <p:cNvSpPr txBox="1"/>
          <p:nvPr>
            <p:ph type="ctrTitle"/>
          </p:nvPr>
        </p:nvSpPr>
        <p:spPr>
          <a:xfrm>
            <a:off x="3064200" y="824800"/>
            <a:ext cx="3015600" cy="9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884" name="Google Shape;1884;p48"/>
          <p:cNvSpPr txBox="1"/>
          <p:nvPr/>
        </p:nvSpPr>
        <p:spPr>
          <a:xfrm>
            <a:off x="2961925" y="4154525"/>
            <a:ext cx="3220200" cy="410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grpSp>
        <p:nvGrpSpPr>
          <p:cNvPr id="1885" name="Google Shape;1885;p48"/>
          <p:cNvGrpSpPr/>
          <p:nvPr/>
        </p:nvGrpSpPr>
        <p:grpSpPr>
          <a:xfrm>
            <a:off x="3266090" y="2919512"/>
            <a:ext cx="411476" cy="411454"/>
            <a:chOff x="266768" y="1721375"/>
            <a:chExt cx="397907" cy="397887"/>
          </a:xfrm>
        </p:grpSpPr>
        <p:sp>
          <p:nvSpPr>
            <p:cNvPr id="1886" name="Google Shape;1886;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48"/>
          <p:cNvGrpSpPr/>
          <p:nvPr/>
        </p:nvGrpSpPr>
        <p:grpSpPr>
          <a:xfrm>
            <a:off x="4732287" y="2919260"/>
            <a:ext cx="411454" cy="411454"/>
            <a:chOff x="1379798" y="1723250"/>
            <a:chExt cx="397887" cy="397887"/>
          </a:xfrm>
        </p:grpSpPr>
        <p:sp>
          <p:nvSpPr>
            <p:cNvPr id="1889" name="Google Shape;1889;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48"/>
          <p:cNvGrpSpPr/>
          <p:nvPr/>
        </p:nvGrpSpPr>
        <p:grpSpPr>
          <a:xfrm>
            <a:off x="3999210" y="2919260"/>
            <a:ext cx="411433" cy="411454"/>
            <a:chOff x="864491" y="1723250"/>
            <a:chExt cx="397866" cy="397887"/>
          </a:xfrm>
        </p:grpSpPr>
        <p:sp>
          <p:nvSpPr>
            <p:cNvPr id="1894" name="Google Shape;1894;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48"/>
          <p:cNvGrpSpPr/>
          <p:nvPr/>
        </p:nvGrpSpPr>
        <p:grpSpPr>
          <a:xfrm>
            <a:off x="5465386" y="2918608"/>
            <a:ext cx="412524" cy="413047"/>
            <a:chOff x="1190625" y="238125"/>
            <a:chExt cx="5235075" cy="5235075"/>
          </a:xfrm>
        </p:grpSpPr>
        <p:sp>
          <p:nvSpPr>
            <p:cNvPr id="1898" name="Google Shape;1898;p4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905" name="Google Shape;1905;p49"/>
          <p:cNvGrpSpPr/>
          <p:nvPr/>
        </p:nvGrpSpPr>
        <p:grpSpPr>
          <a:xfrm>
            <a:off x="1009000" y="1357050"/>
            <a:ext cx="318300" cy="317825"/>
            <a:chOff x="1009000" y="1357050"/>
            <a:chExt cx="318300" cy="317825"/>
          </a:xfrm>
        </p:grpSpPr>
        <p:sp>
          <p:nvSpPr>
            <p:cNvPr id="1906" name="Google Shape;1906;p49"/>
            <p:cNvSpPr/>
            <p:nvPr/>
          </p:nvSpPr>
          <p:spPr>
            <a:xfrm>
              <a:off x="1208200" y="1369050"/>
              <a:ext cx="27400" cy="27400"/>
            </a:xfrm>
            <a:custGeom>
              <a:rect b="b" l="l" r="r" t="t"/>
              <a:pathLst>
                <a:path extrusionOk="0" h="1096" w="1096">
                  <a:moveTo>
                    <a:pt x="827" y="1"/>
                  </a:moveTo>
                  <a:cubicBezTo>
                    <a:pt x="827" y="1"/>
                    <a:pt x="174" y="346"/>
                    <a:pt x="1" y="442"/>
                  </a:cubicBezTo>
                  <a:cubicBezTo>
                    <a:pt x="135" y="654"/>
                    <a:pt x="251" y="865"/>
                    <a:pt x="366" y="1095"/>
                  </a:cubicBezTo>
                  <a:cubicBezTo>
                    <a:pt x="615" y="1019"/>
                    <a:pt x="846" y="942"/>
                    <a:pt x="1096" y="884"/>
                  </a:cubicBezTo>
                  <a:cubicBezTo>
                    <a:pt x="1057" y="711"/>
                    <a:pt x="827" y="1"/>
                    <a:pt x="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1240850" y="1476100"/>
              <a:ext cx="86450" cy="79725"/>
            </a:xfrm>
            <a:custGeom>
              <a:rect b="b" l="l" r="r" t="t"/>
              <a:pathLst>
                <a:path extrusionOk="0" h="3189" w="3458">
                  <a:moveTo>
                    <a:pt x="942" y="1"/>
                  </a:moveTo>
                  <a:lnTo>
                    <a:pt x="538" y="769"/>
                  </a:lnTo>
                  <a:cubicBezTo>
                    <a:pt x="385" y="1057"/>
                    <a:pt x="193" y="1345"/>
                    <a:pt x="1" y="1595"/>
                  </a:cubicBezTo>
                  <a:cubicBezTo>
                    <a:pt x="193" y="1844"/>
                    <a:pt x="385" y="2113"/>
                    <a:pt x="538" y="2401"/>
                  </a:cubicBezTo>
                  <a:lnTo>
                    <a:pt x="942" y="3188"/>
                  </a:lnTo>
                  <a:lnTo>
                    <a:pt x="1249" y="3035"/>
                  </a:lnTo>
                  <a:cubicBezTo>
                    <a:pt x="1921" y="2728"/>
                    <a:pt x="2574" y="2324"/>
                    <a:pt x="3150" y="1844"/>
                  </a:cubicBezTo>
                  <a:lnTo>
                    <a:pt x="3457" y="1595"/>
                  </a:lnTo>
                  <a:lnTo>
                    <a:pt x="3150" y="1345"/>
                  </a:lnTo>
                  <a:cubicBezTo>
                    <a:pt x="2574" y="846"/>
                    <a:pt x="1921" y="443"/>
                    <a:pt x="1249" y="135"/>
                  </a:cubicBezTo>
                  <a:lnTo>
                    <a:pt x="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1287425" y="1448750"/>
              <a:ext cx="27375" cy="26900"/>
            </a:xfrm>
            <a:custGeom>
              <a:rect b="b" l="l" r="r" t="t"/>
              <a:pathLst>
                <a:path extrusionOk="0" h="1076" w="1095">
                  <a:moveTo>
                    <a:pt x="212" y="0"/>
                  </a:moveTo>
                  <a:cubicBezTo>
                    <a:pt x="154" y="231"/>
                    <a:pt x="77" y="480"/>
                    <a:pt x="0" y="711"/>
                  </a:cubicBezTo>
                  <a:cubicBezTo>
                    <a:pt x="231" y="826"/>
                    <a:pt x="442" y="941"/>
                    <a:pt x="653" y="1076"/>
                  </a:cubicBezTo>
                  <a:cubicBezTo>
                    <a:pt x="749" y="922"/>
                    <a:pt x="1095" y="250"/>
                    <a:pt x="1095" y="250"/>
                  </a:cubicBezTo>
                  <a:cubicBezTo>
                    <a:pt x="1095" y="250"/>
                    <a:pt x="384" y="39"/>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1100675" y="1369050"/>
              <a:ext cx="26900" cy="27400"/>
            </a:xfrm>
            <a:custGeom>
              <a:rect b="b" l="l" r="r" t="t"/>
              <a:pathLst>
                <a:path extrusionOk="0" h="1096" w="1076">
                  <a:moveTo>
                    <a:pt x="269" y="1"/>
                  </a:moveTo>
                  <a:cubicBezTo>
                    <a:pt x="269" y="1"/>
                    <a:pt x="39" y="711"/>
                    <a:pt x="1" y="884"/>
                  </a:cubicBezTo>
                  <a:cubicBezTo>
                    <a:pt x="245" y="940"/>
                    <a:pt x="470" y="1015"/>
                    <a:pt x="714" y="1090"/>
                  </a:cubicBezTo>
                  <a:lnTo>
                    <a:pt x="714" y="1090"/>
                  </a:lnTo>
                  <a:cubicBezTo>
                    <a:pt x="828" y="862"/>
                    <a:pt x="962" y="652"/>
                    <a:pt x="1076" y="442"/>
                  </a:cubicBezTo>
                  <a:cubicBezTo>
                    <a:pt x="922" y="346"/>
                    <a:pt x="269" y="1"/>
                    <a:pt x="269" y="1"/>
                  </a:cubicBezTo>
                  <a:close/>
                  <a:moveTo>
                    <a:pt x="714" y="1090"/>
                  </a:moveTo>
                  <a:cubicBezTo>
                    <a:pt x="713" y="1092"/>
                    <a:pt x="712" y="1094"/>
                    <a:pt x="711" y="1095"/>
                  </a:cubicBezTo>
                  <a:lnTo>
                    <a:pt x="730" y="1095"/>
                  </a:lnTo>
                  <a:cubicBezTo>
                    <a:pt x="725" y="1094"/>
                    <a:pt x="719" y="1092"/>
                    <a:pt x="714" y="109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1208200" y="1635000"/>
              <a:ext cx="27400" cy="27875"/>
            </a:xfrm>
            <a:custGeom>
              <a:rect b="b" l="l" r="r" t="t"/>
              <a:pathLst>
                <a:path extrusionOk="0" h="1115" w="1096">
                  <a:moveTo>
                    <a:pt x="366" y="1"/>
                  </a:moveTo>
                  <a:lnTo>
                    <a:pt x="366" y="20"/>
                  </a:lnTo>
                  <a:cubicBezTo>
                    <a:pt x="251" y="231"/>
                    <a:pt x="135" y="462"/>
                    <a:pt x="1" y="673"/>
                  </a:cubicBezTo>
                  <a:cubicBezTo>
                    <a:pt x="155" y="750"/>
                    <a:pt x="827" y="1115"/>
                    <a:pt x="827" y="1115"/>
                  </a:cubicBezTo>
                  <a:cubicBezTo>
                    <a:pt x="827" y="1115"/>
                    <a:pt x="1038" y="385"/>
                    <a:pt x="1096" y="212"/>
                  </a:cubicBezTo>
                  <a:cubicBezTo>
                    <a:pt x="846" y="154"/>
                    <a:pt x="615" y="78"/>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1055550" y="1555325"/>
              <a:ext cx="72525" cy="73000"/>
            </a:xfrm>
            <a:custGeom>
              <a:rect b="b" l="l" r="r" t="t"/>
              <a:pathLst>
                <a:path extrusionOk="0" h="2920" w="2901">
                  <a:moveTo>
                    <a:pt x="654" y="0"/>
                  </a:moveTo>
                  <a:lnTo>
                    <a:pt x="538" y="327"/>
                  </a:lnTo>
                  <a:cubicBezTo>
                    <a:pt x="269" y="1037"/>
                    <a:pt x="116" y="1767"/>
                    <a:pt x="39" y="2516"/>
                  </a:cubicBezTo>
                  <a:lnTo>
                    <a:pt x="1" y="2919"/>
                  </a:lnTo>
                  <a:lnTo>
                    <a:pt x="404" y="2881"/>
                  </a:lnTo>
                  <a:cubicBezTo>
                    <a:pt x="1153" y="2804"/>
                    <a:pt x="1882" y="2650"/>
                    <a:pt x="2593" y="2381"/>
                  </a:cubicBezTo>
                  <a:lnTo>
                    <a:pt x="2900" y="2266"/>
                  </a:lnTo>
                  <a:lnTo>
                    <a:pt x="2631" y="1421"/>
                  </a:lnTo>
                  <a:cubicBezTo>
                    <a:pt x="2535" y="1114"/>
                    <a:pt x="2478" y="788"/>
                    <a:pt x="2439" y="461"/>
                  </a:cubicBezTo>
                  <a:cubicBezTo>
                    <a:pt x="2113" y="442"/>
                    <a:pt x="1786" y="365"/>
                    <a:pt x="1479" y="269"/>
                  </a:cubicBezTo>
                  <a:lnTo>
                    <a:pt x="6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1287425" y="1556275"/>
              <a:ext cx="27875" cy="26925"/>
            </a:xfrm>
            <a:custGeom>
              <a:rect b="b" l="l" r="r" t="t"/>
              <a:pathLst>
                <a:path extrusionOk="0" h="1077" w="1115">
                  <a:moveTo>
                    <a:pt x="653" y="1"/>
                  </a:moveTo>
                  <a:cubicBezTo>
                    <a:pt x="442" y="135"/>
                    <a:pt x="231" y="231"/>
                    <a:pt x="0" y="366"/>
                  </a:cubicBezTo>
                  <a:cubicBezTo>
                    <a:pt x="77" y="596"/>
                    <a:pt x="154" y="846"/>
                    <a:pt x="212" y="1076"/>
                  </a:cubicBezTo>
                  <a:cubicBezTo>
                    <a:pt x="384" y="1038"/>
                    <a:pt x="1114" y="826"/>
                    <a:pt x="1114" y="826"/>
                  </a:cubicBezTo>
                  <a:cubicBezTo>
                    <a:pt x="1114" y="826"/>
                    <a:pt x="749" y="154"/>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1021000" y="1448275"/>
              <a:ext cx="27375" cy="27375"/>
            </a:xfrm>
            <a:custGeom>
              <a:rect b="b" l="l" r="r" t="t"/>
              <a:pathLst>
                <a:path extrusionOk="0" h="1095" w="1095">
                  <a:moveTo>
                    <a:pt x="903" y="0"/>
                  </a:moveTo>
                  <a:cubicBezTo>
                    <a:pt x="730" y="58"/>
                    <a:pt x="0" y="269"/>
                    <a:pt x="0" y="269"/>
                  </a:cubicBezTo>
                  <a:cubicBezTo>
                    <a:pt x="0" y="269"/>
                    <a:pt x="365" y="941"/>
                    <a:pt x="442" y="1095"/>
                  </a:cubicBezTo>
                  <a:cubicBezTo>
                    <a:pt x="653" y="960"/>
                    <a:pt x="883" y="845"/>
                    <a:pt x="1095" y="730"/>
                  </a:cubicBezTo>
                  <a:cubicBezTo>
                    <a:pt x="1018" y="480"/>
                    <a:pt x="960" y="250"/>
                    <a:pt x="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1021000" y="1556275"/>
              <a:ext cx="27850" cy="26925"/>
            </a:xfrm>
            <a:custGeom>
              <a:rect b="b" l="l" r="r" t="t"/>
              <a:pathLst>
                <a:path extrusionOk="0" h="1077" w="1114">
                  <a:moveTo>
                    <a:pt x="442" y="1"/>
                  </a:moveTo>
                  <a:cubicBezTo>
                    <a:pt x="365" y="154"/>
                    <a:pt x="0" y="807"/>
                    <a:pt x="0" y="807"/>
                  </a:cubicBezTo>
                  <a:cubicBezTo>
                    <a:pt x="0" y="807"/>
                    <a:pt x="730" y="1038"/>
                    <a:pt x="903" y="1076"/>
                  </a:cubicBezTo>
                  <a:cubicBezTo>
                    <a:pt x="960" y="846"/>
                    <a:pt x="1037" y="596"/>
                    <a:pt x="1114" y="366"/>
                  </a:cubicBezTo>
                  <a:cubicBezTo>
                    <a:pt x="883" y="250"/>
                    <a:pt x="672" y="116"/>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1100675" y="1635500"/>
              <a:ext cx="26900" cy="27375"/>
            </a:xfrm>
            <a:custGeom>
              <a:rect b="b" l="l" r="r" t="t"/>
              <a:pathLst>
                <a:path extrusionOk="0" h="1095" w="1076">
                  <a:moveTo>
                    <a:pt x="711" y="0"/>
                  </a:moveTo>
                  <a:cubicBezTo>
                    <a:pt x="481" y="77"/>
                    <a:pt x="231" y="134"/>
                    <a:pt x="1" y="192"/>
                  </a:cubicBezTo>
                  <a:cubicBezTo>
                    <a:pt x="39" y="384"/>
                    <a:pt x="250" y="1095"/>
                    <a:pt x="250" y="1095"/>
                  </a:cubicBezTo>
                  <a:cubicBezTo>
                    <a:pt x="250" y="1095"/>
                    <a:pt x="922" y="749"/>
                    <a:pt x="1076" y="653"/>
                  </a:cubicBezTo>
                  <a:cubicBezTo>
                    <a:pt x="942" y="442"/>
                    <a:pt x="846" y="211"/>
                    <a:pt x="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1009000" y="1476100"/>
              <a:ext cx="86425" cy="79725"/>
            </a:xfrm>
            <a:custGeom>
              <a:rect b="b" l="l" r="r" t="t"/>
              <a:pathLst>
                <a:path extrusionOk="0" h="3189" w="3457">
                  <a:moveTo>
                    <a:pt x="2516" y="1"/>
                  </a:moveTo>
                  <a:lnTo>
                    <a:pt x="2208" y="135"/>
                  </a:lnTo>
                  <a:cubicBezTo>
                    <a:pt x="1517" y="462"/>
                    <a:pt x="883" y="865"/>
                    <a:pt x="307" y="1345"/>
                  </a:cubicBezTo>
                  <a:lnTo>
                    <a:pt x="0" y="1595"/>
                  </a:lnTo>
                  <a:lnTo>
                    <a:pt x="307" y="1844"/>
                  </a:lnTo>
                  <a:cubicBezTo>
                    <a:pt x="883" y="2324"/>
                    <a:pt x="1517" y="2728"/>
                    <a:pt x="2208" y="3054"/>
                  </a:cubicBezTo>
                  <a:lnTo>
                    <a:pt x="2208" y="3035"/>
                  </a:lnTo>
                  <a:lnTo>
                    <a:pt x="2516" y="3188"/>
                  </a:lnTo>
                  <a:lnTo>
                    <a:pt x="2919" y="2401"/>
                  </a:lnTo>
                  <a:cubicBezTo>
                    <a:pt x="3072" y="2113"/>
                    <a:pt x="3245" y="1844"/>
                    <a:pt x="3456" y="1595"/>
                  </a:cubicBezTo>
                  <a:cubicBezTo>
                    <a:pt x="3245" y="1345"/>
                    <a:pt x="3072" y="1057"/>
                    <a:pt x="2919" y="769"/>
                  </a:cubicBezTo>
                  <a:lnTo>
                    <a:pt x="25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1207725" y="1403625"/>
              <a:ext cx="73000" cy="73000"/>
            </a:xfrm>
            <a:custGeom>
              <a:rect b="b" l="l" r="r" t="t"/>
              <a:pathLst>
                <a:path extrusionOk="0" h="2920" w="2920">
                  <a:moveTo>
                    <a:pt x="2920" y="0"/>
                  </a:moveTo>
                  <a:lnTo>
                    <a:pt x="2516" y="20"/>
                  </a:lnTo>
                  <a:cubicBezTo>
                    <a:pt x="1767" y="96"/>
                    <a:pt x="1038" y="269"/>
                    <a:pt x="327" y="538"/>
                  </a:cubicBezTo>
                  <a:lnTo>
                    <a:pt x="1" y="653"/>
                  </a:lnTo>
                  <a:lnTo>
                    <a:pt x="270" y="1498"/>
                  </a:lnTo>
                  <a:cubicBezTo>
                    <a:pt x="366" y="1805"/>
                    <a:pt x="442" y="2132"/>
                    <a:pt x="462" y="2458"/>
                  </a:cubicBezTo>
                  <a:cubicBezTo>
                    <a:pt x="788" y="2477"/>
                    <a:pt x="1115" y="2554"/>
                    <a:pt x="1422" y="2650"/>
                  </a:cubicBezTo>
                  <a:lnTo>
                    <a:pt x="2267" y="2919"/>
                  </a:lnTo>
                  <a:lnTo>
                    <a:pt x="2382" y="2573"/>
                  </a:lnTo>
                  <a:cubicBezTo>
                    <a:pt x="2631" y="1863"/>
                    <a:pt x="2804" y="1133"/>
                    <a:pt x="2862" y="384"/>
                  </a:cubicBezTo>
                  <a:lnTo>
                    <a:pt x="2881" y="384"/>
                  </a:lnTo>
                  <a:lnTo>
                    <a:pt x="29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1128050" y="1357050"/>
              <a:ext cx="79700" cy="85950"/>
            </a:xfrm>
            <a:custGeom>
              <a:rect b="b" l="l" r="r" t="t"/>
              <a:pathLst>
                <a:path extrusionOk="0" h="3438" w="3188">
                  <a:moveTo>
                    <a:pt x="1594" y="1"/>
                  </a:moveTo>
                  <a:lnTo>
                    <a:pt x="1344" y="289"/>
                  </a:lnTo>
                  <a:cubicBezTo>
                    <a:pt x="864" y="865"/>
                    <a:pt x="461" y="1518"/>
                    <a:pt x="154" y="2190"/>
                  </a:cubicBezTo>
                  <a:lnTo>
                    <a:pt x="0" y="2497"/>
                  </a:lnTo>
                  <a:lnTo>
                    <a:pt x="787" y="2900"/>
                  </a:lnTo>
                  <a:cubicBezTo>
                    <a:pt x="1076" y="3054"/>
                    <a:pt x="1344" y="3246"/>
                    <a:pt x="1594" y="3438"/>
                  </a:cubicBezTo>
                  <a:cubicBezTo>
                    <a:pt x="1844" y="3246"/>
                    <a:pt x="2112" y="3054"/>
                    <a:pt x="2400" y="2900"/>
                  </a:cubicBezTo>
                  <a:lnTo>
                    <a:pt x="3188" y="2497"/>
                  </a:lnTo>
                  <a:lnTo>
                    <a:pt x="3053" y="2190"/>
                  </a:lnTo>
                  <a:cubicBezTo>
                    <a:pt x="2727" y="1518"/>
                    <a:pt x="2324" y="865"/>
                    <a:pt x="1844" y="289"/>
                  </a:cubicBezTo>
                  <a:lnTo>
                    <a:pt x="15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1128525" y="1588450"/>
              <a:ext cx="79700" cy="86425"/>
            </a:xfrm>
            <a:custGeom>
              <a:rect b="b" l="l" r="r" t="t"/>
              <a:pathLst>
                <a:path extrusionOk="0" h="3457" w="3188">
                  <a:moveTo>
                    <a:pt x="1594" y="0"/>
                  </a:moveTo>
                  <a:cubicBezTo>
                    <a:pt x="1325" y="211"/>
                    <a:pt x="1057" y="384"/>
                    <a:pt x="768" y="538"/>
                  </a:cubicBezTo>
                  <a:lnTo>
                    <a:pt x="0" y="941"/>
                  </a:lnTo>
                  <a:lnTo>
                    <a:pt x="135" y="1248"/>
                  </a:lnTo>
                  <a:cubicBezTo>
                    <a:pt x="442" y="1940"/>
                    <a:pt x="845" y="2573"/>
                    <a:pt x="1345" y="3149"/>
                  </a:cubicBezTo>
                  <a:lnTo>
                    <a:pt x="1575" y="3457"/>
                  </a:lnTo>
                  <a:lnTo>
                    <a:pt x="1844" y="3149"/>
                  </a:lnTo>
                  <a:cubicBezTo>
                    <a:pt x="2324" y="2573"/>
                    <a:pt x="2727" y="1940"/>
                    <a:pt x="3034" y="1248"/>
                  </a:cubicBezTo>
                  <a:lnTo>
                    <a:pt x="3188" y="941"/>
                  </a:lnTo>
                  <a:lnTo>
                    <a:pt x="2401" y="538"/>
                  </a:lnTo>
                  <a:cubicBezTo>
                    <a:pt x="2113" y="384"/>
                    <a:pt x="1844" y="211"/>
                    <a:pt x="1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9"/>
            <p:cNvSpPr/>
            <p:nvPr/>
          </p:nvSpPr>
          <p:spPr>
            <a:xfrm>
              <a:off x="1207725" y="1555800"/>
              <a:ext cx="73000" cy="72525"/>
            </a:xfrm>
            <a:custGeom>
              <a:rect b="b" l="l" r="r" t="t"/>
              <a:pathLst>
                <a:path extrusionOk="0" h="2901" w="2920">
                  <a:moveTo>
                    <a:pt x="2267" y="0"/>
                  </a:moveTo>
                  <a:lnTo>
                    <a:pt x="1422" y="269"/>
                  </a:lnTo>
                  <a:cubicBezTo>
                    <a:pt x="1115" y="365"/>
                    <a:pt x="788" y="423"/>
                    <a:pt x="462" y="461"/>
                  </a:cubicBezTo>
                  <a:cubicBezTo>
                    <a:pt x="423" y="788"/>
                    <a:pt x="366" y="1114"/>
                    <a:pt x="270" y="1421"/>
                  </a:cubicBezTo>
                  <a:lnTo>
                    <a:pt x="1" y="2247"/>
                  </a:lnTo>
                  <a:lnTo>
                    <a:pt x="327" y="2362"/>
                  </a:lnTo>
                  <a:cubicBezTo>
                    <a:pt x="1018" y="2631"/>
                    <a:pt x="1748" y="2804"/>
                    <a:pt x="2497" y="2862"/>
                  </a:cubicBezTo>
                  <a:lnTo>
                    <a:pt x="2516" y="2862"/>
                  </a:lnTo>
                  <a:lnTo>
                    <a:pt x="2920" y="2900"/>
                  </a:lnTo>
                  <a:lnTo>
                    <a:pt x="2920" y="2900"/>
                  </a:lnTo>
                  <a:lnTo>
                    <a:pt x="2881" y="2497"/>
                  </a:lnTo>
                  <a:cubicBezTo>
                    <a:pt x="2804" y="1748"/>
                    <a:pt x="2631" y="1018"/>
                    <a:pt x="2382" y="308"/>
                  </a:cubicBez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1098750" y="1446825"/>
              <a:ext cx="138775" cy="138275"/>
            </a:xfrm>
            <a:custGeom>
              <a:rect b="b" l="l" r="r" t="t"/>
              <a:pathLst>
                <a:path extrusionOk="0" h="5531" w="5551">
                  <a:moveTo>
                    <a:pt x="2766" y="1326"/>
                  </a:moveTo>
                  <a:cubicBezTo>
                    <a:pt x="4053" y="1326"/>
                    <a:pt x="4705" y="2862"/>
                    <a:pt x="3784" y="3783"/>
                  </a:cubicBezTo>
                  <a:cubicBezTo>
                    <a:pt x="3494" y="4073"/>
                    <a:pt x="3136" y="4203"/>
                    <a:pt x="2785" y="4203"/>
                  </a:cubicBezTo>
                  <a:cubicBezTo>
                    <a:pt x="2042" y="4203"/>
                    <a:pt x="1326" y="3626"/>
                    <a:pt x="1326" y="2766"/>
                  </a:cubicBezTo>
                  <a:cubicBezTo>
                    <a:pt x="1326" y="1959"/>
                    <a:pt x="1979" y="1326"/>
                    <a:pt x="2766" y="1326"/>
                  </a:cubicBezTo>
                  <a:close/>
                  <a:moveTo>
                    <a:pt x="1614" y="1"/>
                  </a:moveTo>
                  <a:cubicBezTo>
                    <a:pt x="1518" y="346"/>
                    <a:pt x="1441" y="711"/>
                    <a:pt x="1441" y="1076"/>
                  </a:cubicBezTo>
                  <a:lnTo>
                    <a:pt x="1422" y="1422"/>
                  </a:lnTo>
                  <a:lnTo>
                    <a:pt x="1076" y="1441"/>
                  </a:lnTo>
                  <a:cubicBezTo>
                    <a:pt x="711" y="1460"/>
                    <a:pt x="346" y="1518"/>
                    <a:pt x="1" y="1614"/>
                  </a:cubicBezTo>
                  <a:cubicBezTo>
                    <a:pt x="174" y="1940"/>
                    <a:pt x="385" y="2247"/>
                    <a:pt x="635" y="2516"/>
                  </a:cubicBezTo>
                  <a:lnTo>
                    <a:pt x="865" y="2766"/>
                  </a:lnTo>
                  <a:lnTo>
                    <a:pt x="635" y="3015"/>
                  </a:lnTo>
                  <a:cubicBezTo>
                    <a:pt x="385" y="3284"/>
                    <a:pt x="174" y="3591"/>
                    <a:pt x="1" y="3918"/>
                  </a:cubicBezTo>
                  <a:cubicBezTo>
                    <a:pt x="346" y="4014"/>
                    <a:pt x="711" y="4091"/>
                    <a:pt x="1076" y="4091"/>
                  </a:cubicBezTo>
                  <a:lnTo>
                    <a:pt x="1422" y="4110"/>
                  </a:lnTo>
                  <a:lnTo>
                    <a:pt x="1441" y="4456"/>
                  </a:lnTo>
                  <a:cubicBezTo>
                    <a:pt x="1441" y="4820"/>
                    <a:pt x="1518" y="5185"/>
                    <a:pt x="1614" y="5531"/>
                  </a:cubicBezTo>
                  <a:cubicBezTo>
                    <a:pt x="1940" y="5358"/>
                    <a:pt x="2248" y="5147"/>
                    <a:pt x="2516" y="4897"/>
                  </a:cubicBezTo>
                  <a:lnTo>
                    <a:pt x="2766" y="4667"/>
                  </a:lnTo>
                  <a:lnTo>
                    <a:pt x="3016" y="4897"/>
                  </a:lnTo>
                  <a:cubicBezTo>
                    <a:pt x="3284" y="5147"/>
                    <a:pt x="3592" y="5358"/>
                    <a:pt x="3918" y="5531"/>
                  </a:cubicBezTo>
                  <a:cubicBezTo>
                    <a:pt x="4033" y="5185"/>
                    <a:pt x="4091" y="4820"/>
                    <a:pt x="4110" y="4456"/>
                  </a:cubicBezTo>
                  <a:lnTo>
                    <a:pt x="4129" y="4110"/>
                  </a:lnTo>
                  <a:lnTo>
                    <a:pt x="4456" y="4091"/>
                  </a:lnTo>
                  <a:cubicBezTo>
                    <a:pt x="4840" y="4091"/>
                    <a:pt x="5205" y="4014"/>
                    <a:pt x="5550" y="3918"/>
                  </a:cubicBezTo>
                  <a:cubicBezTo>
                    <a:pt x="5377" y="3591"/>
                    <a:pt x="5166" y="3284"/>
                    <a:pt x="4917" y="3015"/>
                  </a:cubicBezTo>
                  <a:lnTo>
                    <a:pt x="4667" y="2766"/>
                  </a:lnTo>
                  <a:lnTo>
                    <a:pt x="4917" y="2516"/>
                  </a:lnTo>
                  <a:cubicBezTo>
                    <a:pt x="5166" y="2247"/>
                    <a:pt x="5377" y="1940"/>
                    <a:pt x="5550" y="1614"/>
                  </a:cubicBezTo>
                  <a:cubicBezTo>
                    <a:pt x="5205" y="1518"/>
                    <a:pt x="4840" y="1460"/>
                    <a:pt x="4456" y="1441"/>
                  </a:cubicBezTo>
                  <a:lnTo>
                    <a:pt x="4129" y="1422"/>
                  </a:lnTo>
                  <a:lnTo>
                    <a:pt x="4110" y="1076"/>
                  </a:lnTo>
                  <a:cubicBezTo>
                    <a:pt x="4091" y="711"/>
                    <a:pt x="4033" y="346"/>
                    <a:pt x="3918" y="1"/>
                  </a:cubicBezTo>
                  <a:cubicBezTo>
                    <a:pt x="3592" y="173"/>
                    <a:pt x="3284" y="385"/>
                    <a:pt x="3016" y="634"/>
                  </a:cubicBezTo>
                  <a:lnTo>
                    <a:pt x="2766" y="865"/>
                  </a:lnTo>
                  <a:lnTo>
                    <a:pt x="2516" y="634"/>
                  </a:lnTo>
                  <a:cubicBezTo>
                    <a:pt x="2248" y="385"/>
                    <a:pt x="1940" y="173"/>
                    <a:pt x="1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1144375" y="1498200"/>
              <a:ext cx="41300" cy="35350"/>
            </a:xfrm>
            <a:custGeom>
              <a:rect b="b" l="l" r="r" t="t"/>
              <a:pathLst>
                <a:path extrusionOk="0" h="1414" w="1652">
                  <a:moveTo>
                    <a:pt x="941" y="0"/>
                  </a:moveTo>
                  <a:cubicBezTo>
                    <a:pt x="326" y="0"/>
                    <a:pt x="0" y="768"/>
                    <a:pt x="442" y="1210"/>
                  </a:cubicBezTo>
                  <a:cubicBezTo>
                    <a:pt x="583" y="1351"/>
                    <a:pt x="757" y="1414"/>
                    <a:pt x="929" y="1414"/>
                  </a:cubicBezTo>
                  <a:cubicBezTo>
                    <a:pt x="1296" y="1414"/>
                    <a:pt x="1651" y="1129"/>
                    <a:pt x="1651" y="711"/>
                  </a:cubicBezTo>
                  <a:cubicBezTo>
                    <a:pt x="1651" y="327"/>
                    <a:pt x="132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1055550" y="1403625"/>
              <a:ext cx="72525" cy="72500"/>
            </a:xfrm>
            <a:custGeom>
              <a:rect b="b" l="l" r="r" t="t"/>
              <a:pathLst>
                <a:path extrusionOk="0" h="2900" w="2901">
                  <a:moveTo>
                    <a:pt x="1" y="0"/>
                  </a:moveTo>
                  <a:lnTo>
                    <a:pt x="39" y="384"/>
                  </a:lnTo>
                  <a:cubicBezTo>
                    <a:pt x="116" y="1133"/>
                    <a:pt x="269" y="1863"/>
                    <a:pt x="538" y="2573"/>
                  </a:cubicBezTo>
                  <a:lnTo>
                    <a:pt x="654" y="2900"/>
                  </a:lnTo>
                  <a:lnTo>
                    <a:pt x="1498" y="2631"/>
                  </a:lnTo>
                  <a:cubicBezTo>
                    <a:pt x="1806" y="2535"/>
                    <a:pt x="2132" y="2458"/>
                    <a:pt x="2459" y="2439"/>
                  </a:cubicBezTo>
                  <a:lnTo>
                    <a:pt x="2439" y="2439"/>
                  </a:lnTo>
                  <a:cubicBezTo>
                    <a:pt x="2478" y="2113"/>
                    <a:pt x="2535" y="1786"/>
                    <a:pt x="2631" y="1479"/>
                  </a:cubicBezTo>
                  <a:lnTo>
                    <a:pt x="2900" y="634"/>
                  </a:lnTo>
                  <a:lnTo>
                    <a:pt x="2593" y="538"/>
                  </a:lnTo>
                  <a:cubicBezTo>
                    <a:pt x="1882" y="269"/>
                    <a:pt x="1153" y="96"/>
                    <a:pt x="404" y="39"/>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49"/>
          <p:cNvGrpSpPr/>
          <p:nvPr/>
        </p:nvGrpSpPr>
        <p:grpSpPr>
          <a:xfrm>
            <a:off x="1782850" y="1357050"/>
            <a:ext cx="324525" cy="318075"/>
            <a:chOff x="1782850" y="1357050"/>
            <a:chExt cx="324525" cy="318075"/>
          </a:xfrm>
        </p:grpSpPr>
        <p:sp>
          <p:nvSpPr>
            <p:cNvPr id="1925" name="Google Shape;1925;p49"/>
            <p:cNvSpPr/>
            <p:nvPr/>
          </p:nvSpPr>
          <p:spPr>
            <a:xfrm>
              <a:off x="2063675" y="1467000"/>
              <a:ext cx="43700" cy="37300"/>
            </a:xfrm>
            <a:custGeom>
              <a:rect b="b" l="l" r="r" t="t"/>
              <a:pathLst>
                <a:path extrusionOk="0" h="1492" w="1748">
                  <a:moveTo>
                    <a:pt x="999" y="0"/>
                  </a:moveTo>
                  <a:cubicBezTo>
                    <a:pt x="327" y="0"/>
                    <a:pt x="1" y="807"/>
                    <a:pt x="461" y="1267"/>
                  </a:cubicBezTo>
                  <a:cubicBezTo>
                    <a:pt x="617" y="1423"/>
                    <a:pt x="806" y="1492"/>
                    <a:pt x="992" y="1492"/>
                  </a:cubicBezTo>
                  <a:cubicBezTo>
                    <a:pt x="1379" y="1492"/>
                    <a:pt x="1748" y="1191"/>
                    <a:pt x="1748" y="749"/>
                  </a:cubicBezTo>
                  <a:cubicBezTo>
                    <a:pt x="1748" y="327"/>
                    <a:pt x="1402"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a:off x="1871175" y="1435775"/>
              <a:ext cx="186775" cy="239350"/>
            </a:xfrm>
            <a:custGeom>
              <a:rect b="b" l="l" r="r" t="t"/>
              <a:pathLst>
                <a:path extrusionOk="0" h="9574" w="7471">
                  <a:moveTo>
                    <a:pt x="7201" y="2132"/>
                  </a:moveTo>
                  <a:lnTo>
                    <a:pt x="6145" y="2612"/>
                  </a:lnTo>
                  <a:lnTo>
                    <a:pt x="6145" y="2843"/>
                  </a:lnTo>
                  <a:lnTo>
                    <a:pt x="6145" y="3438"/>
                  </a:lnTo>
                  <a:lnTo>
                    <a:pt x="7470" y="2843"/>
                  </a:lnTo>
                  <a:cubicBezTo>
                    <a:pt x="7316" y="2632"/>
                    <a:pt x="7220" y="2382"/>
                    <a:pt x="7201" y="2132"/>
                  </a:cubicBezTo>
                  <a:close/>
                  <a:moveTo>
                    <a:pt x="1863" y="1"/>
                  </a:moveTo>
                  <a:cubicBezTo>
                    <a:pt x="730" y="500"/>
                    <a:pt x="0" y="1614"/>
                    <a:pt x="0" y="2843"/>
                  </a:cubicBezTo>
                  <a:lnTo>
                    <a:pt x="0" y="4629"/>
                  </a:lnTo>
                  <a:cubicBezTo>
                    <a:pt x="0" y="4898"/>
                    <a:pt x="212" y="5128"/>
                    <a:pt x="480" y="5128"/>
                  </a:cubicBezTo>
                  <a:cubicBezTo>
                    <a:pt x="493" y="5129"/>
                    <a:pt x="505" y="5129"/>
                    <a:pt x="517" y="5129"/>
                  </a:cubicBezTo>
                  <a:cubicBezTo>
                    <a:pt x="788" y="5129"/>
                    <a:pt x="999" y="4924"/>
                    <a:pt x="999" y="4648"/>
                  </a:cubicBezTo>
                  <a:lnTo>
                    <a:pt x="999" y="1883"/>
                  </a:lnTo>
                  <a:lnTo>
                    <a:pt x="1729" y="1883"/>
                  </a:lnTo>
                  <a:lnTo>
                    <a:pt x="1729" y="9084"/>
                  </a:lnTo>
                  <a:cubicBezTo>
                    <a:pt x="1729" y="9410"/>
                    <a:pt x="1978" y="9573"/>
                    <a:pt x="2228" y="9573"/>
                  </a:cubicBezTo>
                  <a:cubicBezTo>
                    <a:pt x="2478" y="9573"/>
                    <a:pt x="2727" y="9410"/>
                    <a:pt x="2727" y="9084"/>
                  </a:cubicBezTo>
                  <a:lnTo>
                    <a:pt x="2727" y="4072"/>
                  </a:lnTo>
                  <a:lnTo>
                    <a:pt x="3457" y="4072"/>
                  </a:lnTo>
                  <a:lnTo>
                    <a:pt x="3457" y="9084"/>
                  </a:lnTo>
                  <a:cubicBezTo>
                    <a:pt x="3457" y="9410"/>
                    <a:pt x="3702" y="9573"/>
                    <a:pt x="3946" y="9573"/>
                  </a:cubicBezTo>
                  <a:cubicBezTo>
                    <a:pt x="4191" y="9573"/>
                    <a:pt x="4436" y="9410"/>
                    <a:pt x="4436" y="9084"/>
                  </a:cubicBezTo>
                  <a:lnTo>
                    <a:pt x="4436" y="1940"/>
                  </a:lnTo>
                  <a:lnTo>
                    <a:pt x="5185" y="1940"/>
                  </a:lnTo>
                  <a:lnTo>
                    <a:pt x="5185" y="3035"/>
                  </a:lnTo>
                  <a:lnTo>
                    <a:pt x="6145" y="2612"/>
                  </a:lnTo>
                  <a:cubicBezTo>
                    <a:pt x="6068" y="1441"/>
                    <a:pt x="5339" y="443"/>
                    <a:pt x="4263" y="1"/>
                  </a:cubicBezTo>
                  <a:cubicBezTo>
                    <a:pt x="3895" y="243"/>
                    <a:pt x="3473" y="368"/>
                    <a:pt x="3051" y="368"/>
                  </a:cubicBezTo>
                  <a:cubicBezTo>
                    <a:pt x="2637" y="368"/>
                    <a:pt x="2224" y="248"/>
                    <a:pt x="1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a:off x="2000800" y="1521725"/>
              <a:ext cx="24500" cy="42025"/>
            </a:xfrm>
            <a:custGeom>
              <a:rect b="b" l="l" r="r" t="t"/>
              <a:pathLst>
                <a:path extrusionOk="0" h="1681" w="980">
                  <a:moveTo>
                    <a:pt x="979" y="0"/>
                  </a:moveTo>
                  <a:lnTo>
                    <a:pt x="0" y="442"/>
                  </a:lnTo>
                  <a:lnTo>
                    <a:pt x="0" y="1191"/>
                  </a:lnTo>
                  <a:cubicBezTo>
                    <a:pt x="0" y="1517"/>
                    <a:pt x="245" y="1680"/>
                    <a:pt x="490" y="1680"/>
                  </a:cubicBezTo>
                  <a:cubicBezTo>
                    <a:pt x="735" y="1680"/>
                    <a:pt x="979" y="1517"/>
                    <a:pt x="979" y="1191"/>
                  </a:cubicBezTo>
                  <a:lnTo>
                    <a:pt x="9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a:off x="1838525" y="1595650"/>
              <a:ext cx="57150" cy="44675"/>
            </a:xfrm>
            <a:custGeom>
              <a:rect b="b" l="l" r="r" t="t"/>
              <a:pathLst>
                <a:path extrusionOk="0" h="1787" w="2286">
                  <a:moveTo>
                    <a:pt x="250" y="0"/>
                  </a:moveTo>
                  <a:cubicBezTo>
                    <a:pt x="231" y="269"/>
                    <a:pt x="154" y="519"/>
                    <a:pt x="1" y="730"/>
                  </a:cubicBezTo>
                  <a:lnTo>
                    <a:pt x="2286" y="1786"/>
                  </a:lnTo>
                  <a:lnTo>
                    <a:pt x="2286" y="960"/>
                  </a:lnTo>
                  <a:lnTo>
                    <a:pt x="2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a:off x="1782850" y="1574050"/>
              <a:ext cx="43700" cy="37550"/>
            </a:xfrm>
            <a:custGeom>
              <a:rect b="b" l="l" r="r" t="t"/>
              <a:pathLst>
                <a:path extrusionOk="0" h="1502" w="1748">
                  <a:moveTo>
                    <a:pt x="999" y="0"/>
                  </a:moveTo>
                  <a:cubicBezTo>
                    <a:pt x="327" y="0"/>
                    <a:pt x="0" y="807"/>
                    <a:pt x="461" y="1287"/>
                  </a:cubicBezTo>
                  <a:cubicBezTo>
                    <a:pt x="615" y="1435"/>
                    <a:pt x="804" y="1502"/>
                    <a:pt x="988" y="1502"/>
                  </a:cubicBezTo>
                  <a:cubicBezTo>
                    <a:pt x="1377" y="1502"/>
                    <a:pt x="1748" y="1205"/>
                    <a:pt x="1748" y="749"/>
                  </a:cubicBezTo>
                  <a:cubicBezTo>
                    <a:pt x="1748" y="346"/>
                    <a:pt x="1402"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a:off x="1901425" y="1357050"/>
              <a:ext cx="81625" cy="69375"/>
            </a:xfrm>
            <a:custGeom>
              <a:rect b="b" l="l" r="r" t="t"/>
              <a:pathLst>
                <a:path extrusionOk="0" h="2775" w="3265">
                  <a:moveTo>
                    <a:pt x="1863" y="1"/>
                  </a:moveTo>
                  <a:cubicBezTo>
                    <a:pt x="634" y="1"/>
                    <a:pt x="0" y="1479"/>
                    <a:pt x="883" y="2363"/>
                  </a:cubicBezTo>
                  <a:cubicBezTo>
                    <a:pt x="1169" y="2648"/>
                    <a:pt x="1518" y="2775"/>
                    <a:pt x="1860" y="2775"/>
                  </a:cubicBezTo>
                  <a:cubicBezTo>
                    <a:pt x="2578" y="2775"/>
                    <a:pt x="3265" y="2216"/>
                    <a:pt x="3265" y="1383"/>
                  </a:cubicBezTo>
                  <a:cubicBezTo>
                    <a:pt x="3265" y="615"/>
                    <a:pt x="2631" y="1"/>
                    <a:pt x="1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49"/>
          <p:cNvGrpSpPr/>
          <p:nvPr/>
        </p:nvGrpSpPr>
        <p:grpSpPr>
          <a:xfrm>
            <a:off x="2530300" y="1357050"/>
            <a:ext cx="326925" cy="318300"/>
            <a:chOff x="2530300" y="1357050"/>
            <a:chExt cx="326925" cy="318300"/>
          </a:xfrm>
        </p:grpSpPr>
        <p:sp>
          <p:nvSpPr>
            <p:cNvPr id="1932" name="Google Shape;1932;p49"/>
            <p:cNvSpPr/>
            <p:nvPr/>
          </p:nvSpPr>
          <p:spPr>
            <a:xfrm>
              <a:off x="2539425" y="1357050"/>
              <a:ext cx="78750" cy="246300"/>
            </a:xfrm>
            <a:custGeom>
              <a:rect b="b" l="l" r="r" t="t"/>
              <a:pathLst>
                <a:path extrusionOk="0" h="9852" w="3150">
                  <a:moveTo>
                    <a:pt x="1898" y="0"/>
                  </a:moveTo>
                  <a:cubicBezTo>
                    <a:pt x="1886" y="0"/>
                    <a:pt x="1874" y="0"/>
                    <a:pt x="1863" y="1"/>
                  </a:cubicBezTo>
                  <a:lnTo>
                    <a:pt x="1287" y="1"/>
                  </a:lnTo>
                  <a:cubicBezTo>
                    <a:pt x="1275" y="0"/>
                    <a:pt x="1264" y="0"/>
                    <a:pt x="1252" y="0"/>
                  </a:cubicBezTo>
                  <a:cubicBezTo>
                    <a:pt x="558" y="0"/>
                    <a:pt x="0" y="569"/>
                    <a:pt x="0" y="1287"/>
                  </a:cubicBezTo>
                  <a:lnTo>
                    <a:pt x="0" y="9852"/>
                  </a:lnTo>
                  <a:cubicBezTo>
                    <a:pt x="346" y="9544"/>
                    <a:pt x="807" y="9371"/>
                    <a:pt x="1287" y="9371"/>
                  </a:cubicBezTo>
                  <a:lnTo>
                    <a:pt x="1863" y="9371"/>
                  </a:lnTo>
                  <a:cubicBezTo>
                    <a:pt x="2324" y="9371"/>
                    <a:pt x="2784" y="9525"/>
                    <a:pt x="3149" y="9832"/>
                  </a:cubicBezTo>
                  <a:lnTo>
                    <a:pt x="3149" y="1191"/>
                  </a:lnTo>
                  <a:cubicBezTo>
                    <a:pt x="3112" y="531"/>
                    <a:pt x="2555" y="0"/>
                    <a:pt x="1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2530300" y="1610050"/>
              <a:ext cx="88350" cy="65300"/>
            </a:xfrm>
            <a:custGeom>
              <a:rect b="b" l="l" r="r" t="t"/>
              <a:pathLst>
                <a:path extrusionOk="0" h="2612" w="3534">
                  <a:moveTo>
                    <a:pt x="2631" y="922"/>
                  </a:moveTo>
                  <a:lnTo>
                    <a:pt x="2631" y="1652"/>
                  </a:lnTo>
                  <a:lnTo>
                    <a:pt x="2631" y="1671"/>
                  </a:lnTo>
                  <a:lnTo>
                    <a:pt x="1248" y="1671"/>
                  </a:lnTo>
                  <a:lnTo>
                    <a:pt x="1248" y="922"/>
                  </a:lnTo>
                  <a:close/>
                  <a:moveTo>
                    <a:pt x="1652" y="0"/>
                  </a:moveTo>
                  <a:cubicBezTo>
                    <a:pt x="0" y="77"/>
                    <a:pt x="0" y="2535"/>
                    <a:pt x="1652" y="2612"/>
                  </a:cubicBezTo>
                  <a:lnTo>
                    <a:pt x="2228" y="2612"/>
                  </a:lnTo>
                  <a:cubicBezTo>
                    <a:pt x="2938" y="2612"/>
                    <a:pt x="3533" y="2017"/>
                    <a:pt x="3533" y="1306"/>
                  </a:cubicBezTo>
                  <a:lnTo>
                    <a:pt x="3533" y="1287"/>
                  </a:lnTo>
                  <a:lnTo>
                    <a:pt x="3533" y="1191"/>
                  </a:lnTo>
                  <a:cubicBezTo>
                    <a:pt x="3476" y="519"/>
                    <a:pt x="2900" y="0"/>
                    <a:pt x="2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9"/>
            <p:cNvSpPr/>
            <p:nvPr/>
          </p:nvSpPr>
          <p:spPr>
            <a:xfrm>
              <a:off x="2636875" y="1376250"/>
              <a:ext cx="60975" cy="60525"/>
            </a:xfrm>
            <a:custGeom>
              <a:rect b="b" l="l" r="r" t="t"/>
              <a:pathLst>
                <a:path extrusionOk="0" h="2421" w="2439">
                  <a:moveTo>
                    <a:pt x="0" y="1"/>
                  </a:moveTo>
                  <a:lnTo>
                    <a:pt x="0" y="2420"/>
                  </a:lnTo>
                  <a:lnTo>
                    <a:pt x="845" y="2420"/>
                  </a:lnTo>
                  <a:lnTo>
                    <a:pt x="845" y="846"/>
                  </a:lnTo>
                  <a:lnTo>
                    <a:pt x="2439" y="846"/>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9"/>
            <p:cNvSpPr/>
            <p:nvPr/>
          </p:nvSpPr>
          <p:spPr>
            <a:xfrm>
              <a:off x="2716550" y="1376250"/>
              <a:ext cx="61000" cy="60525"/>
            </a:xfrm>
            <a:custGeom>
              <a:rect b="b" l="l" r="r" t="t"/>
              <a:pathLst>
                <a:path extrusionOk="0" h="2421" w="2440">
                  <a:moveTo>
                    <a:pt x="1" y="1"/>
                  </a:moveTo>
                  <a:lnTo>
                    <a:pt x="1" y="846"/>
                  </a:lnTo>
                  <a:lnTo>
                    <a:pt x="1595" y="846"/>
                  </a:lnTo>
                  <a:lnTo>
                    <a:pt x="1595" y="2420"/>
                  </a:lnTo>
                  <a:lnTo>
                    <a:pt x="2439" y="2420"/>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2716550" y="1534675"/>
              <a:ext cx="61000" cy="61000"/>
            </a:xfrm>
            <a:custGeom>
              <a:rect b="b" l="l" r="r" t="t"/>
              <a:pathLst>
                <a:path extrusionOk="0" h="2440" w="2440">
                  <a:moveTo>
                    <a:pt x="1" y="1"/>
                  </a:moveTo>
                  <a:lnTo>
                    <a:pt x="1" y="2439"/>
                  </a:lnTo>
                  <a:lnTo>
                    <a:pt x="846" y="2439"/>
                  </a:lnTo>
                  <a:lnTo>
                    <a:pt x="846" y="845"/>
                  </a:lnTo>
                  <a:lnTo>
                    <a:pt x="2439" y="845"/>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2716550" y="1455475"/>
              <a:ext cx="61000" cy="60975"/>
            </a:xfrm>
            <a:custGeom>
              <a:rect b="b" l="l" r="r" t="t"/>
              <a:pathLst>
                <a:path extrusionOk="0" h="2439" w="2440">
                  <a:moveTo>
                    <a:pt x="1595" y="0"/>
                  </a:moveTo>
                  <a:lnTo>
                    <a:pt x="1595" y="1594"/>
                  </a:lnTo>
                  <a:lnTo>
                    <a:pt x="1" y="1594"/>
                  </a:lnTo>
                  <a:lnTo>
                    <a:pt x="1" y="2439"/>
                  </a:lnTo>
                  <a:lnTo>
                    <a:pt x="2439" y="2439"/>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2796250" y="1534675"/>
              <a:ext cx="60975" cy="61000"/>
            </a:xfrm>
            <a:custGeom>
              <a:rect b="b" l="l" r="r" t="t"/>
              <a:pathLst>
                <a:path extrusionOk="0" h="2440" w="2439">
                  <a:moveTo>
                    <a:pt x="0" y="1"/>
                  </a:moveTo>
                  <a:lnTo>
                    <a:pt x="0" y="845"/>
                  </a:lnTo>
                  <a:lnTo>
                    <a:pt x="1575" y="845"/>
                  </a:lnTo>
                  <a:lnTo>
                    <a:pt x="1575" y="2439"/>
                  </a:lnTo>
                  <a:lnTo>
                    <a:pt x="2439" y="2439"/>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2796250" y="1376250"/>
              <a:ext cx="60975" cy="60525"/>
            </a:xfrm>
            <a:custGeom>
              <a:rect b="b" l="l" r="r" t="t"/>
              <a:pathLst>
                <a:path extrusionOk="0" h="2421" w="2439">
                  <a:moveTo>
                    <a:pt x="0" y="1"/>
                  </a:moveTo>
                  <a:lnTo>
                    <a:pt x="0" y="2420"/>
                  </a:lnTo>
                  <a:lnTo>
                    <a:pt x="2439" y="2420"/>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2796250" y="1455475"/>
              <a:ext cx="60975" cy="60975"/>
            </a:xfrm>
            <a:custGeom>
              <a:rect b="b" l="l" r="r" t="t"/>
              <a:pathLst>
                <a:path extrusionOk="0" h="2439" w="2439">
                  <a:moveTo>
                    <a:pt x="0" y="0"/>
                  </a:moveTo>
                  <a:lnTo>
                    <a:pt x="0" y="2439"/>
                  </a:lnTo>
                  <a:lnTo>
                    <a:pt x="2439" y="2439"/>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2796250" y="1614375"/>
              <a:ext cx="60975" cy="60500"/>
            </a:xfrm>
            <a:custGeom>
              <a:rect b="b" l="l" r="r" t="t"/>
              <a:pathLst>
                <a:path extrusionOk="0" h="2420" w="2439">
                  <a:moveTo>
                    <a:pt x="1575" y="0"/>
                  </a:moveTo>
                  <a:lnTo>
                    <a:pt x="1575" y="1575"/>
                  </a:lnTo>
                  <a:lnTo>
                    <a:pt x="0" y="1575"/>
                  </a:lnTo>
                  <a:lnTo>
                    <a:pt x="0" y="2420"/>
                  </a:lnTo>
                  <a:lnTo>
                    <a:pt x="2439" y="2420"/>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2796250" y="1574525"/>
              <a:ext cx="20675" cy="21150"/>
            </a:xfrm>
            <a:custGeom>
              <a:rect b="b" l="l" r="r" t="t"/>
              <a:pathLst>
                <a:path extrusionOk="0" h="846" w="827">
                  <a:moveTo>
                    <a:pt x="0" y="0"/>
                  </a:moveTo>
                  <a:lnTo>
                    <a:pt x="0" y="845"/>
                  </a:lnTo>
                  <a:lnTo>
                    <a:pt x="826" y="845"/>
                  </a:lnTo>
                  <a:lnTo>
                    <a:pt x="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2625350" y="1614375"/>
              <a:ext cx="72500" cy="60500"/>
            </a:xfrm>
            <a:custGeom>
              <a:rect b="b" l="l" r="r" t="t"/>
              <a:pathLst>
                <a:path extrusionOk="0" h="2420" w="2900">
                  <a:moveTo>
                    <a:pt x="2055" y="0"/>
                  </a:moveTo>
                  <a:lnTo>
                    <a:pt x="2055" y="1575"/>
                  </a:lnTo>
                  <a:lnTo>
                    <a:pt x="423" y="1575"/>
                  </a:lnTo>
                  <a:cubicBezTo>
                    <a:pt x="346" y="1882"/>
                    <a:pt x="192" y="2170"/>
                    <a:pt x="0" y="2420"/>
                  </a:cubicBezTo>
                  <a:lnTo>
                    <a:pt x="2900" y="2420"/>
                  </a:lnTo>
                  <a:lnTo>
                    <a:pt x="2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2636875" y="1574525"/>
              <a:ext cx="21150" cy="21150"/>
            </a:xfrm>
            <a:custGeom>
              <a:rect b="b" l="l" r="r" t="t"/>
              <a:pathLst>
                <a:path extrusionOk="0" h="846" w="846">
                  <a:moveTo>
                    <a:pt x="0" y="0"/>
                  </a:moveTo>
                  <a:lnTo>
                    <a:pt x="0" y="845"/>
                  </a:lnTo>
                  <a:lnTo>
                    <a:pt x="845" y="845"/>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2756400" y="1614375"/>
              <a:ext cx="21150" cy="20650"/>
            </a:xfrm>
            <a:custGeom>
              <a:rect b="b" l="l" r="r" t="t"/>
              <a:pathLst>
                <a:path extrusionOk="0" h="826" w="846">
                  <a:moveTo>
                    <a:pt x="1" y="0"/>
                  </a:moveTo>
                  <a:lnTo>
                    <a:pt x="1" y="826"/>
                  </a:lnTo>
                  <a:lnTo>
                    <a:pt x="845" y="826"/>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2636875" y="1455475"/>
              <a:ext cx="60975" cy="60975"/>
            </a:xfrm>
            <a:custGeom>
              <a:rect b="b" l="l" r="r" t="t"/>
              <a:pathLst>
                <a:path extrusionOk="0" h="2439" w="2439">
                  <a:moveTo>
                    <a:pt x="0" y="0"/>
                  </a:moveTo>
                  <a:lnTo>
                    <a:pt x="0" y="2439"/>
                  </a:lnTo>
                  <a:lnTo>
                    <a:pt x="2439" y="2439"/>
                  </a:lnTo>
                  <a:lnTo>
                    <a:pt x="2439" y="1594"/>
                  </a:lnTo>
                  <a:lnTo>
                    <a:pt x="845" y="1594"/>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2676700" y="1455475"/>
              <a:ext cx="21150" cy="21150"/>
            </a:xfrm>
            <a:custGeom>
              <a:rect b="b" l="l" r="r" t="t"/>
              <a:pathLst>
                <a:path extrusionOk="0" h="846" w="846">
                  <a:moveTo>
                    <a:pt x="1" y="0"/>
                  </a:moveTo>
                  <a:lnTo>
                    <a:pt x="1" y="845"/>
                  </a:lnTo>
                  <a:lnTo>
                    <a:pt x="846" y="84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2636875" y="1534675"/>
              <a:ext cx="60975" cy="61000"/>
            </a:xfrm>
            <a:custGeom>
              <a:rect b="b" l="l" r="r" t="t"/>
              <a:pathLst>
                <a:path extrusionOk="0" h="2440" w="2439">
                  <a:moveTo>
                    <a:pt x="0" y="1"/>
                  </a:moveTo>
                  <a:lnTo>
                    <a:pt x="0" y="845"/>
                  </a:lnTo>
                  <a:lnTo>
                    <a:pt x="1594" y="845"/>
                  </a:lnTo>
                  <a:lnTo>
                    <a:pt x="1594" y="2439"/>
                  </a:lnTo>
                  <a:lnTo>
                    <a:pt x="2439" y="2439"/>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2636875" y="1614375"/>
              <a:ext cx="21150" cy="20650"/>
            </a:xfrm>
            <a:custGeom>
              <a:rect b="b" l="l" r="r" t="t"/>
              <a:pathLst>
                <a:path extrusionOk="0" h="826" w="846">
                  <a:moveTo>
                    <a:pt x="0" y="0"/>
                  </a:moveTo>
                  <a:lnTo>
                    <a:pt x="0" y="826"/>
                  </a:lnTo>
                  <a:lnTo>
                    <a:pt x="845" y="826"/>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2716550" y="1614375"/>
              <a:ext cx="61000" cy="60500"/>
            </a:xfrm>
            <a:custGeom>
              <a:rect b="b" l="l" r="r" t="t"/>
              <a:pathLst>
                <a:path extrusionOk="0" h="2420" w="2440">
                  <a:moveTo>
                    <a:pt x="1" y="0"/>
                  </a:moveTo>
                  <a:lnTo>
                    <a:pt x="1" y="2420"/>
                  </a:lnTo>
                  <a:lnTo>
                    <a:pt x="2439" y="2420"/>
                  </a:lnTo>
                  <a:lnTo>
                    <a:pt x="2439" y="1575"/>
                  </a:lnTo>
                  <a:lnTo>
                    <a:pt x="846" y="157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2756400" y="1574525"/>
              <a:ext cx="21150" cy="21150"/>
            </a:xfrm>
            <a:custGeom>
              <a:rect b="b" l="l" r="r" t="t"/>
              <a:pathLst>
                <a:path extrusionOk="0" h="846" w="846">
                  <a:moveTo>
                    <a:pt x="1" y="0"/>
                  </a:moveTo>
                  <a:lnTo>
                    <a:pt x="1" y="845"/>
                  </a:lnTo>
                  <a:lnTo>
                    <a:pt x="845" y="845"/>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2796250" y="1614375"/>
              <a:ext cx="20675" cy="20650"/>
            </a:xfrm>
            <a:custGeom>
              <a:rect b="b" l="l" r="r" t="t"/>
              <a:pathLst>
                <a:path extrusionOk="0" h="826" w="827">
                  <a:moveTo>
                    <a:pt x="0" y="0"/>
                  </a:moveTo>
                  <a:lnTo>
                    <a:pt x="0" y="826"/>
                  </a:lnTo>
                  <a:lnTo>
                    <a:pt x="826" y="826"/>
                  </a:lnTo>
                  <a:lnTo>
                    <a:pt x="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2716550" y="1455475"/>
              <a:ext cx="21150" cy="21150"/>
            </a:xfrm>
            <a:custGeom>
              <a:rect b="b" l="l" r="r" t="t"/>
              <a:pathLst>
                <a:path extrusionOk="0" h="846" w="846">
                  <a:moveTo>
                    <a:pt x="1" y="0"/>
                  </a:moveTo>
                  <a:lnTo>
                    <a:pt x="1" y="845"/>
                  </a:lnTo>
                  <a:lnTo>
                    <a:pt x="846" y="84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2716550" y="1416100"/>
              <a:ext cx="21150" cy="20675"/>
            </a:xfrm>
            <a:custGeom>
              <a:rect b="b" l="l" r="r" t="t"/>
              <a:pathLst>
                <a:path extrusionOk="0" h="827" w="846">
                  <a:moveTo>
                    <a:pt x="1" y="1"/>
                  </a:moveTo>
                  <a:lnTo>
                    <a:pt x="1" y="826"/>
                  </a:lnTo>
                  <a:lnTo>
                    <a:pt x="846" y="826"/>
                  </a:lnTo>
                  <a:lnTo>
                    <a:pt x="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2676700" y="1416100"/>
              <a:ext cx="21150" cy="20675"/>
            </a:xfrm>
            <a:custGeom>
              <a:rect b="b" l="l" r="r" t="t"/>
              <a:pathLst>
                <a:path extrusionOk="0" h="827" w="846">
                  <a:moveTo>
                    <a:pt x="1" y="1"/>
                  </a:moveTo>
                  <a:lnTo>
                    <a:pt x="1" y="826"/>
                  </a:lnTo>
                  <a:lnTo>
                    <a:pt x="846" y="826"/>
                  </a:lnTo>
                  <a:lnTo>
                    <a:pt x="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49"/>
          <p:cNvGrpSpPr/>
          <p:nvPr/>
        </p:nvGrpSpPr>
        <p:grpSpPr>
          <a:xfrm>
            <a:off x="4069350" y="1357050"/>
            <a:ext cx="316400" cy="317825"/>
            <a:chOff x="4069350" y="1357050"/>
            <a:chExt cx="316400" cy="317825"/>
          </a:xfrm>
        </p:grpSpPr>
        <p:sp>
          <p:nvSpPr>
            <p:cNvPr id="1957" name="Google Shape;1957;p49"/>
            <p:cNvSpPr/>
            <p:nvPr/>
          </p:nvSpPr>
          <p:spPr>
            <a:xfrm>
              <a:off x="4119775" y="1369550"/>
              <a:ext cx="66750" cy="76825"/>
            </a:xfrm>
            <a:custGeom>
              <a:rect b="b" l="l" r="r" t="t"/>
              <a:pathLst>
                <a:path extrusionOk="0" h="3073" w="2670">
                  <a:moveTo>
                    <a:pt x="461" y="0"/>
                  </a:moveTo>
                  <a:lnTo>
                    <a:pt x="0" y="595"/>
                  </a:lnTo>
                  <a:lnTo>
                    <a:pt x="1133" y="1459"/>
                  </a:lnTo>
                  <a:lnTo>
                    <a:pt x="1133" y="2554"/>
                  </a:lnTo>
                  <a:lnTo>
                    <a:pt x="1613" y="3072"/>
                  </a:lnTo>
                  <a:lnTo>
                    <a:pt x="2669" y="3072"/>
                  </a:lnTo>
                  <a:lnTo>
                    <a:pt x="1901" y="2247"/>
                  </a:lnTo>
                  <a:lnTo>
                    <a:pt x="1901" y="1095"/>
                  </a:lnTo>
                  <a:lnTo>
                    <a:pt x="4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4127450" y="1575950"/>
              <a:ext cx="64350" cy="98925"/>
            </a:xfrm>
            <a:custGeom>
              <a:rect b="b" l="l" r="r" t="t"/>
              <a:pathLst>
                <a:path extrusionOk="0" h="3957" w="2574">
                  <a:moveTo>
                    <a:pt x="2574" y="1"/>
                  </a:moveTo>
                  <a:lnTo>
                    <a:pt x="1441" y="923"/>
                  </a:lnTo>
                  <a:lnTo>
                    <a:pt x="1441" y="1921"/>
                  </a:lnTo>
                  <a:lnTo>
                    <a:pt x="0" y="3457"/>
                  </a:lnTo>
                  <a:lnTo>
                    <a:pt x="557" y="3957"/>
                  </a:lnTo>
                  <a:lnTo>
                    <a:pt x="2189" y="2209"/>
                  </a:lnTo>
                  <a:lnTo>
                    <a:pt x="2189" y="1268"/>
                  </a:lnTo>
                  <a:lnTo>
                    <a:pt x="2574" y="961"/>
                  </a:lnTo>
                  <a:lnTo>
                    <a:pt x="25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4263300" y="1576450"/>
              <a:ext cx="64350" cy="98425"/>
            </a:xfrm>
            <a:custGeom>
              <a:rect b="b" l="l" r="r" t="t"/>
              <a:pathLst>
                <a:path extrusionOk="0" h="3937" w="2574">
                  <a:moveTo>
                    <a:pt x="1" y="0"/>
                  </a:moveTo>
                  <a:lnTo>
                    <a:pt x="1" y="960"/>
                  </a:lnTo>
                  <a:lnTo>
                    <a:pt x="404" y="1248"/>
                  </a:lnTo>
                  <a:lnTo>
                    <a:pt x="404" y="2189"/>
                  </a:lnTo>
                  <a:lnTo>
                    <a:pt x="2036" y="3937"/>
                  </a:lnTo>
                  <a:lnTo>
                    <a:pt x="2574" y="3437"/>
                  </a:lnTo>
                  <a:lnTo>
                    <a:pt x="1134" y="1901"/>
                  </a:lnTo>
                  <a:lnTo>
                    <a:pt x="1134" y="90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4210500" y="1489075"/>
              <a:ext cx="34575" cy="38425"/>
            </a:xfrm>
            <a:custGeom>
              <a:rect b="b" l="l" r="r" t="t"/>
              <a:pathLst>
                <a:path extrusionOk="0" h="1537" w="1383">
                  <a:moveTo>
                    <a:pt x="692" y="0"/>
                  </a:moveTo>
                  <a:cubicBezTo>
                    <a:pt x="500" y="269"/>
                    <a:pt x="269" y="519"/>
                    <a:pt x="0" y="711"/>
                  </a:cubicBezTo>
                  <a:lnTo>
                    <a:pt x="0" y="1537"/>
                  </a:lnTo>
                  <a:lnTo>
                    <a:pt x="1383" y="1537"/>
                  </a:lnTo>
                  <a:lnTo>
                    <a:pt x="1383" y="711"/>
                  </a:lnTo>
                  <a:cubicBezTo>
                    <a:pt x="1095" y="519"/>
                    <a:pt x="865" y="269"/>
                    <a:pt x="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4210500" y="1416100"/>
              <a:ext cx="34100" cy="29800"/>
            </a:xfrm>
            <a:custGeom>
              <a:rect b="b" l="l" r="r" t="t"/>
              <a:pathLst>
                <a:path extrusionOk="0" h="1192" w="1364">
                  <a:moveTo>
                    <a:pt x="692" y="1"/>
                  </a:moveTo>
                  <a:lnTo>
                    <a:pt x="0" y="673"/>
                  </a:lnTo>
                  <a:lnTo>
                    <a:pt x="0" y="1191"/>
                  </a:lnTo>
                  <a:lnTo>
                    <a:pt x="1364" y="1191"/>
                  </a:lnTo>
                  <a:lnTo>
                    <a:pt x="1364" y="673"/>
                  </a:lnTo>
                  <a:lnTo>
                    <a:pt x="6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4210975" y="1643650"/>
              <a:ext cx="33150" cy="31225"/>
            </a:xfrm>
            <a:custGeom>
              <a:rect b="b" l="l" r="r" t="t"/>
              <a:pathLst>
                <a:path extrusionOk="0" h="1249" w="1326">
                  <a:moveTo>
                    <a:pt x="1" y="1"/>
                  </a:moveTo>
                  <a:cubicBezTo>
                    <a:pt x="77" y="442"/>
                    <a:pt x="289" y="845"/>
                    <a:pt x="596" y="1172"/>
                  </a:cubicBezTo>
                  <a:lnTo>
                    <a:pt x="673" y="1249"/>
                  </a:lnTo>
                  <a:lnTo>
                    <a:pt x="730" y="1172"/>
                  </a:lnTo>
                  <a:cubicBezTo>
                    <a:pt x="1038" y="845"/>
                    <a:pt x="1249" y="442"/>
                    <a:pt x="1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4268100" y="1369550"/>
              <a:ext cx="67225" cy="76825"/>
            </a:xfrm>
            <a:custGeom>
              <a:rect b="b" l="l" r="r" t="t"/>
              <a:pathLst>
                <a:path extrusionOk="0" h="3073" w="2689">
                  <a:moveTo>
                    <a:pt x="2228" y="0"/>
                  </a:moveTo>
                  <a:lnTo>
                    <a:pt x="788" y="1095"/>
                  </a:lnTo>
                  <a:lnTo>
                    <a:pt x="788" y="2247"/>
                  </a:lnTo>
                  <a:lnTo>
                    <a:pt x="1" y="3072"/>
                  </a:lnTo>
                  <a:lnTo>
                    <a:pt x="1057" y="3072"/>
                  </a:lnTo>
                  <a:lnTo>
                    <a:pt x="1537" y="2554"/>
                  </a:lnTo>
                  <a:lnTo>
                    <a:pt x="1537" y="1459"/>
                  </a:lnTo>
                  <a:lnTo>
                    <a:pt x="2689" y="595"/>
                  </a:lnTo>
                  <a:lnTo>
                    <a:pt x="22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4069350" y="1465075"/>
              <a:ext cx="147900" cy="34100"/>
            </a:xfrm>
            <a:custGeom>
              <a:rect b="b" l="l" r="r" t="t"/>
              <a:pathLst>
                <a:path extrusionOk="0" h="1364" w="5916">
                  <a:moveTo>
                    <a:pt x="1710" y="0"/>
                  </a:moveTo>
                  <a:cubicBezTo>
                    <a:pt x="884" y="0"/>
                    <a:pt x="193" y="557"/>
                    <a:pt x="1" y="1364"/>
                  </a:cubicBezTo>
                  <a:lnTo>
                    <a:pt x="4206" y="1364"/>
                  </a:lnTo>
                  <a:cubicBezTo>
                    <a:pt x="5032" y="1364"/>
                    <a:pt x="5742" y="788"/>
                    <a:pt x="59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4210025" y="1546200"/>
              <a:ext cx="35050" cy="30275"/>
            </a:xfrm>
            <a:custGeom>
              <a:rect b="b" l="l" r="r" t="t"/>
              <a:pathLst>
                <a:path extrusionOk="0" h="1211" w="1402">
                  <a:moveTo>
                    <a:pt x="0" y="0"/>
                  </a:moveTo>
                  <a:lnTo>
                    <a:pt x="0" y="1210"/>
                  </a:lnTo>
                  <a:lnTo>
                    <a:pt x="1402" y="1210"/>
                  </a:lnTo>
                  <a:lnTo>
                    <a:pt x="1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4210025" y="1594675"/>
              <a:ext cx="35050" cy="30275"/>
            </a:xfrm>
            <a:custGeom>
              <a:rect b="b" l="l" r="r" t="t"/>
              <a:pathLst>
                <a:path extrusionOk="0" h="1211" w="1402">
                  <a:moveTo>
                    <a:pt x="0" y="1"/>
                  </a:moveTo>
                  <a:lnTo>
                    <a:pt x="0" y="1211"/>
                  </a:lnTo>
                  <a:lnTo>
                    <a:pt x="1402" y="1211"/>
                  </a:lnTo>
                  <a:lnTo>
                    <a:pt x="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4103925" y="1515475"/>
              <a:ext cx="87875" cy="95550"/>
            </a:xfrm>
            <a:custGeom>
              <a:rect b="b" l="l" r="r" t="t"/>
              <a:pathLst>
                <a:path extrusionOk="0" h="3822" w="3515">
                  <a:moveTo>
                    <a:pt x="3515" y="1"/>
                  </a:moveTo>
                  <a:lnTo>
                    <a:pt x="3515" y="1"/>
                  </a:lnTo>
                  <a:cubicBezTo>
                    <a:pt x="3284" y="77"/>
                    <a:pt x="3054" y="97"/>
                    <a:pt x="2823" y="97"/>
                  </a:cubicBezTo>
                  <a:lnTo>
                    <a:pt x="2420" y="97"/>
                  </a:lnTo>
                  <a:lnTo>
                    <a:pt x="1748" y="749"/>
                  </a:lnTo>
                  <a:lnTo>
                    <a:pt x="1748" y="1710"/>
                  </a:lnTo>
                  <a:lnTo>
                    <a:pt x="0" y="3265"/>
                  </a:lnTo>
                  <a:lnTo>
                    <a:pt x="500" y="3822"/>
                  </a:lnTo>
                  <a:lnTo>
                    <a:pt x="2497" y="2055"/>
                  </a:lnTo>
                  <a:lnTo>
                    <a:pt x="2497" y="1076"/>
                  </a:lnTo>
                  <a:lnTo>
                    <a:pt x="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4218175" y="1357050"/>
              <a:ext cx="18750" cy="41800"/>
            </a:xfrm>
            <a:custGeom>
              <a:rect b="b" l="l" r="r" t="t"/>
              <a:pathLst>
                <a:path extrusionOk="0" h="1672" w="750">
                  <a:moveTo>
                    <a:pt x="1" y="1"/>
                  </a:moveTo>
                  <a:lnTo>
                    <a:pt x="1" y="1671"/>
                  </a:lnTo>
                  <a:lnTo>
                    <a:pt x="365" y="1287"/>
                  </a:lnTo>
                  <a:lnTo>
                    <a:pt x="750" y="1671"/>
                  </a:ln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4263775" y="1515475"/>
              <a:ext cx="87400" cy="95550"/>
            </a:xfrm>
            <a:custGeom>
              <a:rect b="b" l="l" r="r" t="t"/>
              <a:pathLst>
                <a:path extrusionOk="0" h="3822" w="3496">
                  <a:moveTo>
                    <a:pt x="1" y="1"/>
                  </a:moveTo>
                  <a:lnTo>
                    <a:pt x="1019" y="1076"/>
                  </a:lnTo>
                  <a:lnTo>
                    <a:pt x="1019" y="2055"/>
                  </a:lnTo>
                  <a:lnTo>
                    <a:pt x="2996" y="3822"/>
                  </a:lnTo>
                  <a:lnTo>
                    <a:pt x="3496" y="3265"/>
                  </a:lnTo>
                  <a:lnTo>
                    <a:pt x="1748" y="1729"/>
                  </a:lnTo>
                  <a:lnTo>
                    <a:pt x="1748" y="769"/>
                  </a:lnTo>
                  <a:lnTo>
                    <a:pt x="1076" y="97"/>
                  </a:lnTo>
                  <a:lnTo>
                    <a:pt x="673" y="97"/>
                  </a:lnTo>
                  <a:cubicBezTo>
                    <a:pt x="443" y="97"/>
                    <a:pt x="212" y="7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4237850" y="1465075"/>
              <a:ext cx="147900" cy="34100"/>
            </a:xfrm>
            <a:custGeom>
              <a:rect b="b" l="l" r="r" t="t"/>
              <a:pathLst>
                <a:path extrusionOk="0" h="1364" w="5916">
                  <a:moveTo>
                    <a:pt x="1" y="0"/>
                  </a:moveTo>
                  <a:cubicBezTo>
                    <a:pt x="174" y="788"/>
                    <a:pt x="884" y="1364"/>
                    <a:pt x="1710" y="1364"/>
                  </a:cubicBezTo>
                  <a:lnTo>
                    <a:pt x="5915" y="1364"/>
                  </a:lnTo>
                  <a:cubicBezTo>
                    <a:pt x="5742" y="557"/>
                    <a:pt x="5032" y="0"/>
                    <a:pt x="4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49"/>
          <p:cNvGrpSpPr/>
          <p:nvPr/>
        </p:nvGrpSpPr>
        <p:grpSpPr>
          <a:xfrm>
            <a:off x="3355525" y="1357050"/>
            <a:ext cx="248200" cy="317825"/>
            <a:chOff x="3355525" y="1357050"/>
            <a:chExt cx="248200" cy="317825"/>
          </a:xfrm>
        </p:grpSpPr>
        <p:sp>
          <p:nvSpPr>
            <p:cNvPr id="1972" name="Google Shape;1972;p49"/>
            <p:cNvSpPr/>
            <p:nvPr/>
          </p:nvSpPr>
          <p:spPr>
            <a:xfrm>
              <a:off x="3365600" y="1442500"/>
              <a:ext cx="85950" cy="232375"/>
            </a:xfrm>
            <a:custGeom>
              <a:rect b="b" l="l" r="r" t="t"/>
              <a:pathLst>
                <a:path extrusionOk="0" h="9295" w="3438">
                  <a:moveTo>
                    <a:pt x="2439" y="1"/>
                  </a:moveTo>
                  <a:lnTo>
                    <a:pt x="2439" y="6856"/>
                  </a:lnTo>
                  <a:cubicBezTo>
                    <a:pt x="2439" y="8200"/>
                    <a:pt x="1344" y="9295"/>
                    <a:pt x="0" y="9295"/>
                  </a:cubicBezTo>
                  <a:lnTo>
                    <a:pt x="1076" y="9295"/>
                  </a:lnTo>
                  <a:cubicBezTo>
                    <a:pt x="2381" y="9295"/>
                    <a:pt x="3438" y="8239"/>
                    <a:pt x="3438" y="6933"/>
                  </a:cubicBezTo>
                  <a:lnTo>
                    <a:pt x="3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3355525" y="1442500"/>
              <a:ext cx="52350" cy="213650"/>
            </a:xfrm>
            <a:custGeom>
              <a:rect b="b" l="l" r="r" t="t"/>
              <a:pathLst>
                <a:path extrusionOk="0" h="8546" w="2094">
                  <a:moveTo>
                    <a:pt x="1171" y="1"/>
                  </a:moveTo>
                  <a:lnTo>
                    <a:pt x="1171" y="6626"/>
                  </a:lnTo>
                  <a:cubicBezTo>
                    <a:pt x="1171" y="7432"/>
                    <a:pt x="711" y="8162"/>
                    <a:pt x="0" y="8546"/>
                  </a:cubicBezTo>
                  <a:lnTo>
                    <a:pt x="403" y="8546"/>
                  </a:lnTo>
                  <a:cubicBezTo>
                    <a:pt x="1344" y="8546"/>
                    <a:pt x="2093" y="7797"/>
                    <a:pt x="2093" y="6856"/>
                  </a:cubicBezTo>
                  <a:lnTo>
                    <a:pt x="2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3384800" y="1357050"/>
              <a:ext cx="66750" cy="67250"/>
            </a:xfrm>
            <a:custGeom>
              <a:rect b="b" l="l" r="r" t="t"/>
              <a:pathLst>
                <a:path extrusionOk="0" h="2690" w="2670">
                  <a:moveTo>
                    <a:pt x="884" y="1"/>
                  </a:moveTo>
                  <a:lnTo>
                    <a:pt x="884" y="788"/>
                  </a:lnTo>
                  <a:cubicBezTo>
                    <a:pt x="884" y="1345"/>
                    <a:pt x="519" y="1825"/>
                    <a:pt x="0" y="1998"/>
                  </a:cubicBezTo>
                  <a:lnTo>
                    <a:pt x="0" y="2689"/>
                  </a:lnTo>
                  <a:lnTo>
                    <a:pt x="2670" y="2689"/>
                  </a:lnTo>
                  <a:lnTo>
                    <a:pt x="2670" y="1998"/>
                  </a:lnTo>
                  <a:cubicBezTo>
                    <a:pt x="2151" y="1825"/>
                    <a:pt x="1786" y="1345"/>
                    <a:pt x="1786" y="807"/>
                  </a:cubicBezTo>
                  <a:lnTo>
                    <a:pt x="1786" y="788"/>
                  </a:lnTo>
                  <a:lnTo>
                    <a:pt x="17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3507200" y="1357050"/>
              <a:ext cx="86450" cy="231900"/>
            </a:xfrm>
            <a:custGeom>
              <a:rect b="b" l="l" r="r" t="t"/>
              <a:pathLst>
                <a:path extrusionOk="0" h="9276" w="3458">
                  <a:moveTo>
                    <a:pt x="2382" y="1"/>
                  </a:moveTo>
                  <a:cubicBezTo>
                    <a:pt x="1057" y="1"/>
                    <a:pt x="1" y="1057"/>
                    <a:pt x="1" y="2363"/>
                  </a:cubicBezTo>
                  <a:lnTo>
                    <a:pt x="1" y="9275"/>
                  </a:lnTo>
                  <a:lnTo>
                    <a:pt x="999" y="9275"/>
                  </a:lnTo>
                  <a:lnTo>
                    <a:pt x="999" y="2439"/>
                  </a:lnTo>
                  <a:cubicBezTo>
                    <a:pt x="999" y="1076"/>
                    <a:pt x="2094" y="1"/>
                    <a:pt x="3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3550900" y="1375300"/>
              <a:ext cx="52825" cy="213650"/>
            </a:xfrm>
            <a:custGeom>
              <a:rect b="b" l="l" r="r" t="t"/>
              <a:pathLst>
                <a:path extrusionOk="0" h="8546" w="2113">
                  <a:moveTo>
                    <a:pt x="1709" y="0"/>
                  </a:moveTo>
                  <a:cubicBezTo>
                    <a:pt x="768" y="0"/>
                    <a:pt x="0" y="769"/>
                    <a:pt x="0" y="1709"/>
                  </a:cubicBezTo>
                  <a:lnTo>
                    <a:pt x="0" y="8545"/>
                  </a:lnTo>
                  <a:lnTo>
                    <a:pt x="941" y="8545"/>
                  </a:lnTo>
                  <a:lnTo>
                    <a:pt x="941" y="1940"/>
                  </a:lnTo>
                  <a:cubicBezTo>
                    <a:pt x="941" y="1133"/>
                    <a:pt x="1383" y="384"/>
                    <a:pt x="2113" y="20"/>
                  </a:cubicBezTo>
                  <a:lnTo>
                    <a:pt x="17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3507200" y="1607650"/>
              <a:ext cx="66775" cy="67225"/>
            </a:xfrm>
            <a:custGeom>
              <a:rect b="b" l="l" r="r" t="t"/>
              <a:pathLst>
                <a:path extrusionOk="0" h="2689" w="2671">
                  <a:moveTo>
                    <a:pt x="1" y="0"/>
                  </a:moveTo>
                  <a:lnTo>
                    <a:pt x="1" y="692"/>
                  </a:lnTo>
                  <a:cubicBezTo>
                    <a:pt x="539" y="845"/>
                    <a:pt x="884" y="1325"/>
                    <a:pt x="903" y="1882"/>
                  </a:cubicBezTo>
                  <a:lnTo>
                    <a:pt x="884" y="1882"/>
                  </a:lnTo>
                  <a:lnTo>
                    <a:pt x="884" y="2689"/>
                  </a:lnTo>
                  <a:lnTo>
                    <a:pt x="1787" y="2689"/>
                  </a:lnTo>
                  <a:lnTo>
                    <a:pt x="1787" y="1882"/>
                  </a:lnTo>
                  <a:cubicBezTo>
                    <a:pt x="1787" y="1345"/>
                    <a:pt x="2152" y="845"/>
                    <a:pt x="2670" y="692"/>
                  </a:cubicBezTo>
                  <a:lnTo>
                    <a:pt x="2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49"/>
          <p:cNvGrpSpPr/>
          <p:nvPr/>
        </p:nvGrpSpPr>
        <p:grpSpPr>
          <a:xfrm>
            <a:off x="4897950" y="1357050"/>
            <a:ext cx="231400" cy="317825"/>
            <a:chOff x="4897950" y="1357050"/>
            <a:chExt cx="231400" cy="317825"/>
          </a:xfrm>
        </p:grpSpPr>
        <p:sp>
          <p:nvSpPr>
            <p:cNvPr id="1979" name="Google Shape;1979;p49"/>
            <p:cNvSpPr/>
            <p:nvPr/>
          </p:nvSpPr>
          <p:spPr>
            <a:xfrm>
              <a:off x="4981475" y="1486675"/>
              <a:ext cx="63875" cy="54275"/>
            </a:xfrm>
            <a:custGeom>
              <a:rect b="b" l="l" r="r" t="t"/>
              <a:pathLst>
                <a:path extrusionOk="0" h="2171" w="2555">
                  <a:moveTo>
                    <a:pt x="442" y="0"/>
                  </a:moveTo>
                  <a:lnTo>
                    <a:pt x="0" y="2170"/>
                  </a:lnTo>
                  <a:lnTo>
                    <a:pt x="2554" y="2170"/>
                  </a:lnTo>
                  <a:lnTo>
                    <a:pt x="21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4982425" y="1559650"/>
              <a:ext cx="62450" cy="115225"/>
            </a:xfrm>
            <a:custGeom>
              <a:rect b="b" l="l" r="r" t="t"/>
              <a:pathLst>
                <a:path extrusionOk="0" h="4609" w="2498">
                  <a:moveTo>
                    <a:pt x="1" y="0"/>
                  </a:moveTo>
                  <a:lnTo>
                    <a:pt x="1249" y="4609"/>
                  </a:lnTo>
                  <a:lnTo>
                    <a:pt x="2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5033800" y="1559150"/>
              <a:ext cx="91225" cy="111900"/>
            </a:xfrm>
            <a:custGeom>
              <a:rect b="b" l="l" r="r" t="t"/>
              <a:pathLst>
                <a:path extrusionOk="0" h="4476" w="3649">
                  <a:moveTo>
                    <a:pt x="3649" y="1"/>
                  </a:moveTo>
                  <a:lnTo>
                    <a:pt x="1210" y="20"/>
                  </a:lnTo>
                  <a:lnTo>
                    <a:pt x="0" y="4475"/>
                  </a:lnTo>
                  <a:lnTo>
                    <a:pt x="3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5053475" y="1486675"/>
              <a:ext cx="75875" cy="53800"/>
            </a:xfrm>
            <a:custGeom>
              <a:rect b="b" l="l" r="r" t="t"/>
              <a:pathLst>
                <a:path extrusionOk="0" h="2152" w="3035">
                  <a:moveTo>
                    <a:pt x="1" y="0"/>
                  </a:moveTo>
                  <a:lnTo>
                    <a:pt x="442" y="2151"/>
                  </a:lnTo>
                  <a:lnTo>
                    <a:pt x="3035" y="2151"/>
                  </a:lnTo>
                  <a:lnTo>
                    <a:pt x="18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4901775" y="1559650"/>
              <a:ext cx="91250" cy="111400"/>
            </a:xfrm>
            <a:custGeom>
              <a:rect b="b" l="l" r="r" t="t"/>
              <a:pathLst>
                <a:path extrusionOk="0" h="4456" w="3650">
                  <a:moveTo>
                    <a:pt x="1" y="0"/>
                  </a:moveTo>
                  <a:lnTo>
                    <a:pt x="3649" y="4455"/>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4897950" y="1486675"/>
              <a:ext cx="75875" cy="54275"/>
            </a:xfrm>
            <a:custGeom>
              <a:rect b="b" l="l" r="r" t="t"/>
              <a:pathLst>
                <a:path extrusionOk="0" h="2171" w="3035">
                  <a:moveTo>
                    <a:pt x="1191" y="0"/>
                  </a:moveTo>
                  <a:lnTo>
                    <a:pt x="0" y="2170"/>
                  </a:lnTo>
                  <a:lnTo>
                    <a:pt x="2592" y="2170"/>
                  </a:lnTo>
                  <a:lnTo>
                    <a:pt x="3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5004025" y="1357050"/>
              <a:ext cx="18750" cy="54750"/>
            </a:xfrm>
            <a:custGeom>
              <a:rect b="b" l="l" r="r" t="t"/>
              <a:pathLst>
                <a:path extrusionOk="0" h="2190" w="750">
                  <a:moveTo>
                    <a:pt x="1" y="1"/>
                  </a:moveTo>
                  <a:lnTo>
                    <a:pt x="1" y="2190"/>
                  </a:lnTo>
                  <a:lnTo>
                    <a:pt x="750" y="2190"/>
                  </a:ln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4936825" y="1394025"/>
              <a:ext cx="37475" cy="37950"/>
            </a:xfrm>
            <a:custGeom>
              <a:rect b="b" l="l" r="r" t="t"/>
              <a:pathLst>
                <a:path extrusionOk="0" h="1518" w="1499">
                  <a:moveTo>
                    <a:pt x="519" y="0"/>
                  </a:moveTo>
                  <a:lnTo>
                    <a:pt x="1" y="538"/>
                  </a:lnTo>
                  <a:lnTo>
                    <a:pt x="980" y="1517"/>
                  </a:lnTo>
                  <a:lnTo>
                    <a:pt x="1498" y="980"/>
                  </a:lnTo>
                  <a:lnTo>
                    <a:pt x="5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5052525" y="1394025"/>
              <a:ext cx="37475" cy="37950"/>
            </a:xfrm>
            <a:custGeom>
              <a:rect b="b" l="l" r="r" t="t"/>
              <a:pathLst>
                <a:path extrusionOk="0" h="1518" w="1499">
                  <a:moveTo>
                    <a:pt x="980" y="0"/>
                  </a:moveTo>
                  <a:lnTo>
                    <a:pt x="0" y="980"/>
                  </a:lnTo>
                  <a:lnTo>
                    <a:pt x="519" y="1517"/>
                  </a:lnTo>
                  <a:lnTo>
                    <a:pt x="1498" y="538"/>
                  </a:lnTo>
                  <a:lnTo>
                    <a:pt x="9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49"/>
          <p:cNvGrpSpPr/>
          <p:nvPr/>
        </p:nvGrpSpPr>
        <p:grpSpPr>
          <a:xfrm>
            <a:off x="5624275" y="1356575"/>
            <a:ext cx="287100" cy="318300"/>
            <a:chOff x="5624275" y="1356575"/>
            <a:chExt cx="287100" cy="318300"/>
          </a:xfrm>
        </p:grpSpPr>
        <p:sp>
          <p:nvSpPr>
            <p:cNvPr id="1989" name="Google Shape;1989;p49"/>
            <p:cNvSpPr/>
            <p:nvPr/>
          </p:nvSpPr>
          <p:spPr>
            <a:xfrm>
              <a:off x="5624275" y="1477075"/>
              <a:ext cx="106100" cy="197800"/>
            </a:xfrm>
            <a:custGeom>
              <a:rect b="b" l="l" r="r" t="t"/>
              <a:pathLst>
                <a:path extrusionOk="0" h="7912" w="4244">
                  <a:moveTo>
                    <a:pt x="0" y="0"/>
                  </a:moveTo>
                  <a:lnTo>
                    <a:pt x="0" y="4263"/>
                  </a:lnTo>
                  <a:lnTo>
                    <a:pt x="2113" y="7105"/>
                  </a:lnTo>
                  <a:lnTo>
                    <a:pt x="1825" y="7912"/>
                  </a:lnTo>
                  <a:lnTo>
                    <a:pt x="3553" y="7912"/>
                  </a:lnTo>
                  <a:lnTo>
                    <a:pt x="4052" y="6760"/>
                  </a:lnTo>
                  <a:cubicBezTo>
                    <a:pt x="4244" y="6260"/>
                    <a:pt x="4186" y="5684"/>
                    <a:pt x="3898" y="5243"/>
                  </a:cubicBezTo>
                  <a:lnTo>
                    <a:pt x="2477" y="3322"/>
                  </a:lnTo>
                  <a:cubicBezTo>
                    <a:pt x="2390" y="3197"/>
                    <a:pt x="2253" y="3129"/>
                    <a:pt x="2120" y="3129"/>
                  </a:cubicBezTo>
                  <a:cubicBezTo>
                    <a:pt x="2050" y="3129"/>
                    <a:pt x="1980" y="3148"/>
                    <a:pt x="1921" y="3188"/>
                  </a:cubicBezTo>
                  <a:cubicBezTo>
                    <a:pt x="1805" y="3246"/>
                    <a:pt x="1748" y="3342"/>
                    <a:pt x="1709" y="3457"/>
                  </a:cubicBezTo>
                  <a:cubicBezTo>
                    <a:pt x="1690" y="3553"/>
                    <a:pt x="1709" y="3668"/>
                    <a:pt x="1767" y="3745"/>
                  </a:cubicBezTo>
                  <a:lnTo>
                    <a:pt x="3073" y="5511"/>
                  </a:lnTo>
                  <a:lnTo>
                    <a:pt x="2477" y="5953"/>
                  </a:lnTo>
                  <a:lnTo>
                    <a:pt x="1133" y="4148"/>
                  </a:lnTo>
                  <a:cubicBezTo>
                    <a:pt x="1037" y="3994"/>
                    <a:pt x="980" y="3802"/>
                    <a:pt x="980" y="3591"/>
                  </a:cubicBezTo>
                  <a:lnTo>
                    <a:pt x="980" y="807"/>
                  </a:lnTo>
                  <a:cubicBezTo>
                    <a:pt x="960" y="365"/>
                    <a:pt x="596" y="0"/>
                    <a:pt x="1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5804775" y="1477075"/>
              <a:ext cx="106600" cy="197800"/>
            </a:xfrm>
            <a:custGeom>
              <a:rect b="b" l="l" r="r" t="t"/>
              <a:pathLst>
                <a:path extrusionOk="0" h="7912" w="4264">
                  <a:moveTo>
                    <a:pt x="4110" y="0"/>
                  </a:moveTo>
                  <a:cubicBezTo>
                    <a:pt x="3668" y="0"/>
                    <a:pt x="3303" y="365"/>
                    <a:pt x="3303" y="807"/>
                  </a:cubicBezTo>
                  <a:lnTo>
                    <a:pt x="3303" y="3591"/>
                  </a:lnTo>
                  <a:cubicBezTo>
                    <a:pt x="3284" y="3783"/>
                    <a:pt x="3226" y="3975"/>
                    <a:pt x="3111" y="4148"/>
                  </a:cubicBezTo>
                  <a:lnTo>
                    <a:pt x="1786" y="5953"/>
                  </a:lnTo>
                  <a:lnTo>
                    <a:pt x="1172" y="5511"/>
                  </a:lnTo>
                  <a:lnTo>
                    <a:pt x="2497" y="3745"/>
                  </a:lnTo>
                  <a:cubicBezTo>
                    <a:pt x="2535" y="3668"/>
                    <a:pt x="2554" y="3553"/>
                    <a:pt x="2535" y="3457"/>
                  </a:cubicBezTo>
                  <a:cubicBezTo>
                    <a:pt x="2516" y="3342"/>
                    <a:pt x="2439" y="3246"/>
                    <a:pt x="2343" y="3188"/>
                  </a:cubicBezTo>
                  <a:cubicBezTo>
                    <a:pt x="2275" y="3147"/>
                    <a:pt x="2200" y="3128"/>
                    <a:pt x="2125" y="3128"/>
                  </a:cubicBezTo>
                  <a:cubicBezTo>
                    <a:pt x="1989" y="3128"/>
                    <a:pt x="1854" y="3192"/>
                    <a:pt x="1767" y="3303"/>
                  </a:cubicBezTo>
                  <a:lnTo>
                    <a:pt x="365" y="5223"/>
                  </a:lnTo>
                  <a:cubicBezTo>
                    <a:pt x="58" y="5684"/>
                    <a:pt x="0" y="6241"/>
                    <a:pt x="192" y="6760"/>
                  </a:cubicBezTo>
                  <a:lnTo>
                    <a:pt x="711" y="7912"/>
                  </a:lnTo>
                  <a:lnTo>
                    <a:pt x="2439" y="7912"/>
                  </a:lnTo>
                  <a:lnTo>
                    <a:pt x="2132" y="7105"/>
                  </a:lnTo>
                  <a:lnTo>
                    <a:pt x="4263" y="4263"/>
                  </a:lnTo>
                  <a:lnTo>
                    <a:pt x="4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5708275" y="1356575"/>
              <a:ext cx="125325" cy="169000"/>
            </a:xfrm>
            <a:custGeom>
              <a:rect b="b" l="l" r="r" t="t"/>
              <a:pathLst>
                <a:path extrusionOk="0" h="6760" w="5013">
                  <a:moveTo>
                    <a:pt x="2497" y="1"/>
                  </a:moveTo>
                  <a:cubicBezTo>
                    <a:pt x="2228" y="327"/>
                    <a:pt x="1806" y="884"/>
                    <a:pt x="1364" y="1498"/>
                  </a:cubicBezTo>
                  <a:cubicBezTo>
                    <a:pt x="481" y="2766"/>
                    <a:pt x="1" y="3764"/>
                    <a:pt x="1" y="4340"/>
                  </a:cubicBezTo>
                  <a:cubicBezTo>
                    <a:pt x="39" y="5684"/>
                    <a:pt x="1153" y="6760"/>
                    <a:pt x="2497" y="6760"/>
                  </a:cubicBezTo>
                  <a:cubicBezTo>
                    <a:pt x="3860" y="6760"/>
                    <a:pt x="4974" y="5684"/>
                    <a:pt x="5013" y="4340"/>
                  </a:cubicBezTo>
                  <a:cubicBezTo>
                    <a:pt x="5013" y="3764"/>
                    <a:pt x="4532" y="2766"/>
                    <a:pt x="3649" y="1498"/>
                  </a:cubicBezTo>
                  <a:cubicBezTo>
                    <a:pt x="3207" y="884"/>
                    <a:pt x="2785" y="327"/>
                    <a:pt x="2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49"/>
          <p:cNvGrpSpPr/>
          <p:nvPr/>
        </p:nvGrpSpPr>
        <p:grpSpPr>
          <a:xfrm>
            <a:off x="6393325" y="1357050"/>
            <a:ext cx="289975" cy="317825"/>
            <a:chOff x="6393325" y="1357050"/>
            <a:chExt cx="289975" cy="317825"/>
          </a:xfrm>
        </p:grpSpPr>
        <p:sp>
          <p:nvSpPr>
            <p:cNvPr id="1993" name="Google Shape;1993;p49"/>
            <p:cNvSpPr/>
            <p:nvPr/>
          </p:nvSpPr>
          <p:spPr>
            <a:xfrm>
              <a:off x="6460050" y="1426675"/>
              <a:ext cx="166600" cy="100350"/>
            </a:xfrm>
            <a:custGeom>
              <a:rect b="b" l="l" r="r" t="t"/>
              <a:pathLst>
                <a:path extrusionOk="0" h="4014" w="6664">
                  <a:moveTo>
                    <a:pt x="2036" y="2490"/>
                  </a:moveTo>
                  <a:lnTo>
                    <a:pt x="2036" y="2490"/>
                  </a:lnTo>
                  <a:cubicBezTo>
                    <a:pt x="2035" y="2492"/>
                    <a:pt x="2033" y="2494"/>
                    <a:pt x="2031" y="2496"/>
                  </a:cubicBezTo>
                  <a:lnTo>
                    <a:pt x="2036" y="2496"/>
                  </a:lnTo>
                  <a:lnTo>
                    <a:pt x="2036" y="2490"/>
                  </a:lnTo>
                  <a:close/>
                  <a:moveTo>
                    <a:pt x="5396" y="1747"/>
                  </a:moveTo>
                  <a:lnTo>
                    <a:pt x="5396" y="2496"/>
                  </a:lnTo>
                  <a:lnTo>
                    <a:pt x="4648" y="2496"/>
                  </a:lnTo>
                  <a:lnTo>
                    <a:pt x="4648" y="1747"/>
                  </a:lnTo>
                  <a:close/>
                  <a:moveTo>
                    <a:pt x="2017" y="0"/>
                  </a:moveTo>
                  <a:cubicBezTo>
                    <a:pt x="1076" y="0"/>
                    <a:pt x="289" y="672"/>
                    <a:pt x="154" y="1594"/>
                  </a:cubicBezTo>
                  <a:cubicBezTo>
                    <a:pt x="1" y="2439"/>
                    <a:pt x="308" y="3303"/>
                    <a:pt x="922" y="3898"/>
                  </a:cubicBezTo>
                  <a:lnTo>
                    <a:pt x="1037" y="4013"/>
                  </a:lnTo>
                  <a:cubicBezTo>
                    <a:pt x="1064" y="3961"/>
                    <a:pt x="1660" y="3058"/>
                    <a:pt x="2031" y="2496"/>
                  </a:cubicBezTo>
                  <a:lnTo>
                    <a:pt x="1306" y="2496"/>
                  </a:lnTo>
                  <a:lnTo>
                    <a:pt x="1306" y="1747"/>
                  </a:lnTo>
                  <a:lnTo>
                    <a:pt x="2036" y="1747"/>
                  </a:lnTo>
                  <a:lnTo>
                    <a:pt x="2036" y="2490"/>
                  </a:lnTo>
                  <a:lnTo>
                    <a:pt x="2036" y="2490"/>
                  </a:lnTo>
                  <a:cubicBezTo>
                    <a:pt x="2203" y="2237"/>
                    <a:pt x="2324" y="2055"/>
                    <a:pt x="2324" y="2055"/>
                  </a:cubicBezTo>
                  <a:lnTo>
                    <a:pt x="4340" y="2055"/>
                  </a:lnTo>
                  <a:cubicBezTo>
                    <a:pt x="4340" y="2055"/>
                    <a:pt x="5627" y="3937"/>
                    <a:pt x="5665" y="4013"/>
                  </a:cubicBezTo>
                  <a:lnTo>
                    <a:pt x="5780" y="3898"/>
                  </a:lnTo>
                  <a:cubicBezTo>
                    <a:pt x="6395" y="3303"/>
                    <a:pt x="6664" y="2458"/>
                    <a:pt x="6529" y="1613"/>
                  </a:cubicBezTo>
                  <a:lnTo>
                    <a:pt x="6529" y="1594"/>
                  </a:lnTo>
                  <a:cubicBezTo>
                    <a:pt x="6395" y="672"/>
                    <a:pt x="5588" y="0"/>
                    <a:pt x="4667" y="0"/>
                  </a:cubicBezTo>
                  <a:lnTo>
                    <a:pt x="4590" y="0"/>
                  </a:lnTo>
                  <a:cubicBezTo>
                    <a:pt x="4110" y="0"/>
                    <a:pt x="3726" y="403"/>
                    <a:pt x="3726" y="883"/>
                  </a:cubicBezTo>
                  <a:lnTo>
                    <a:pt x="3726" y="1210"/>
                  </a:lnTo>
                  <a:lnTo>
                    <a:pt x="2977" y="1210"/>
                  </a:lnTo>
                  <a:lnTo>
                    <a:pt x="2977" y="883"/>
                  </a:lnTo>
                  <a:cubicBezTo>
                    <a:pt x="2977" y="403"/>
                    <a:pt x="2574" y="0"/>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6393325" y="1357050"/>
              <a:ext cx="289975" cy="317825"/>
            </a:xfrm>
            <a:custGeom>
              <a:rect b="b" l="l" r="r" t="t"/>
              <a:pathLst>
                <a:path extrusionOk="0" h="12713" w="11599">
                  <a:moveTo>
                    <a:pt x="7336" y="2036"/>
                  </a:moveTo>
                  <a:cubicBezTo>
                    <a:pt x="8622" y="2036"/>
                    <a:pt x="9736" y="2977"/>
                    <a:pt x="9947" y="4264"/>
                  </a:cubicBezTo>
                  <a:lnTo>
                    <a:pt x="9947" y="4283"/>
                  </a:lnTo>
                  <a:cubicBezTo>
                    <a:pt x="10120" y="5358"/>
                    <a:pt x="9755" y="6453"/>
                    <a:pt x="8968" y="7221"/>
                  </a:cubicBezTo>
                  <a:lnTo>
                    <a:pt x="8949" y="7221"/>
                  </a:lnTo>
                  <a:lnTo>
                    <a:pt x="8507" y="7662"/>
                  </a:lnTo>
                  <a:cubicBezTo>
                    <a:pt x="8488" y="7874"/>
                    <a:pt x="8449" y="8104"/>
                    <a:pt x="8353" y="8296"/>
                  </a:cubicBezTo>
                  <a:lnTo>
                    <a:pt x="8027" y="8987"/>
                  </a:lnTo>
                  <a:lnTo>
                    <a:pt x="8027" y="9986"/>
                  </a:lnTo>
                  <a:lnTo>
                    <a:pt x="7144" y="10869"/>
                  </a:lnTo>
                  <a:lnTo>
                    <a:pt x="4897" y="10869"/>
                  </a:lnTo>
                  <a:lnTo>
                    <a:pt x="3995" y="9967"/>
                  </a:lnTo>
                  <a:lnTo>
                    <a:pt x="3995" y="8930"/>
                  </a:lnTo>
                  <a:lnTo>
                    <a:pt x="3687" y="8296"/>
                  </a:lnTo>
                  <a:cubicBezTo>
                    <a:pt x="3591" y="8085"/>
                    <a:pt x="3534" y="7874"/>
                    <a:pt x="3534" y="7662"/>
                  </a:cubicBezTo>
                  <a:lnTo>
                    <a:pt x="3092" y="7221"/>
                  </a:lnTo>
                  <a:cubicBezTo>
                    <a:pt x="2286" y="6472"/>
                    <a:pt x="1921" y="5358"/>
                    <a:pt x="2093" y="4264"/>
                  </a:cubicBezTo>
                  <a:cubicBezTo>
                    <a:pt x="2305" y="2977"/>
                    <a:pt x="3399" y="2055"/>
                    <a:pt x="4705" y="2055"/>
                  </a:cubicBezTo>
                  <a:lnTo>
                    <a:pt x="4782" y="2055"/>
                  </a:lnTo>
                  <a:cubicBezTo>
                    <a:pt x="5262" y="2055"/>
                    <a:pt x="5704" y="2267"/>
                    <a:pt x="6011" y="2631"/>
                  </a:cubicBezTo>
                  <a:cubicBezTo>
                    <a:pt x="6318" y="2267"/>
                    <a:pt x="6779" y="2036"/>
                    <a:pt x="7259" y="2036"/>
                  </a:cubicBezTo>
                  <a:close/>
                  <a:moveTo>
                    <a:pt x="1671" y="1"/>
                  </a:moveTo>
                  <a:cubicBezTo>
                    <a:pt x="77" y="1"/>
                    <a:pt x="0" y="2363"/>
                    <a:pt x="1594" y="2459"/>
                  </a:cubicBezTo>
                  <a:cubicBezTo>
                    <a:pt x="884" y="3515"/>
                    <a:pt x="500" y="4782"/>
                    <a:pt x="500" y="6049"/>
                  </a:cubicBezTo>
                  <a:cubicBezTo>
                    <a:pt x="500" y="8776"/>
                    <a:pt x="2170" y="11234"/>
                    <a:pt x="4724" y="12213"/>
                  </a:cubicBezTo>
                  <a:lnTo>
                    <a:pt x="6030" y="12713"/>
                  </a:lnTo>
                  <a:lnTo>
                    <a:pt x="7317" y="12213"/>
                  </a:lnTo>
                  <a:cubicBezTo>
                    <a:pt x="9851" y="11234"/>
                    <a:pt x="11541" y="8795"/>
                    <a:pt x="11541" y="6069"/>
                  </a:cubicBezTo>
                  <a:cubicBezTo>
                    <a:pt x="11541" y="4782"/>
                    <a:pt x="11157" y="3534"/>
                    <a:pt x="10427" y="2459"/>
                  </a:cubicBezTo>
                  <a:cubicBezTo>
                    <a:pt x="11080" y="2420"/>
                    <a:pt x="11599" y="1883"/>
                    <a:pt x="11599" y="1230"/>
                  </a:cubicBezTo>
                  <a:cubicBezTo>
                    <a:pt x="11599" y="538"/>
                    <a:pt x="11042" y="1"/>
                    <a:pt x="10370" y="1"/>
                  </a:cubicBezTo>
                  <a:lnTo>
                    <a:pt x="9294" y="903"/>
                  </a:lnTo>
                  <a:lnTo>
                    <a:pt x="8622" y="1"/>
                  </a:lnTo>
                  <a:lnTo>
                    <a:pt x="3399" y="1"/>
                  </a:lnTo>
                  <a:lnTo>
                    <a:pt x="2727" y="903"/>
                  </a:lnTo>
                  <a:lnTo>
                    <a:pt x="16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6511900" y="1587000"/>
              <a:ext cx="63400" cy="23075"/>
            </a:xfrm>
            <a:custGeom>
              <a:rect b="b" l="l" r="r" t="t"/>
              <a:pathLst>
                <a:path extrusionOk="0" h="923" w="2536">
                  <a:moveTo>
                    <a:pt x="0" y="1"/>
                  </a:moveTo>
                  <a:lnTo>
                    <a:pt x="0" y="461"/>
                  </a:lnTo>
                  <a:lnTo>
                    <a:pt x="461" y="922"/>
                  </a:lnTo>
                  <a:lnTo>
                    <a:pt x="2074" y="922"/>
                  </a:lnTo>
                  <a:lnTo>
                    <a:pt x="2535" y="461"/>
                  </a:lnTo>
                  <a:lnTo>
                    <a:pt x="25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6498925" y="1496750"/>
              <a:ext cx="90775" cy="71550"/>
            </a:xfrm>
            <a:custGeom>
              <a:rect b="b" l="l" r="r" t="t"/>
              <a:pathLst>
                <a:path extrusionOk="0" h="2862" w="3631">
                  <a:moveTo>
                    <a:pt x="1172" y="1"/>
                  </a:moveTo>
                  <a:lnTo>
                    <a:pt x="231" y="1422"/>
                  </a:lnTo>
                  <a:cubicBezTo>
                    <a:pt x="20" y="1690"/>
                    <a:pt x="1" y="2074"/>
                    <a:pt x="135" y="2382"/>
                  </a:cubicBezTo>
                  <a:lnTo>
                    <a:pt x="366" y="2862"/>
                  </a:lnTo>
                  <a:lnTo>
                    <a:pt x="1422" y="2862"/>
                  </a:lnTo>
                  <a:lnTo>
                    <a:pt x="1422" y="1998"/>
                  </a:lnTo>
                  <a:lnTo>
                    <a:pt x="942" y="1998"/>
                  </a:lnTo>
                  <a:lnTo>
                    <a:pt x="942" y="1268"/>
                  </a:lnTo>
                  <a:lnTo>
                    <a:pt x="2670" y="1268"/>
                  </a:lnTo>
                  <a:lnTo>
                    <a:pt x="2670" y="1998"/>
                  </a:lnTo>
                  <a:lnTo>
                    <a:pt x="2190" y="1998"/>
                  </a:lnTo>
                  <a:lnTo>
                    <a:pt x="2190" y="2862"/>
                  </a:lnTo>
                  <a:lnTo>
                    <a:pt x="3265" y="2862"/>
                  </a:lnTo>
                  <a:lnTo>
                    <a:pt x="3477" y="2382"/>
                  </a:lnTo>
                  <a:cubicBezTo>
                    <a:pt x="3630" y="2074"/>
                    <a:pt x="3592" y="1690"/>
                    <a:pt x="3400" y="1402"/>
                  </a:cubicBezTo>
                  <a:lnTo>
                    <a:pt x="2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49"/>
          <p:cNvGrpSpPr/>
          <p:nvPr/>
        </p:nvGrpSpPr>
        <p:grpSpPr>
          <a:xfrm>
            <a:off x="7081725" y="1363300"/>
            <a:ext cx="318300" cy="308950"/>
            <a:chOff x="7081725" y="1363300"/>
            <a:chExt cx="318300" cy="308950"/>
          </a:xfrm>
        </p:grpSpPr>
        <p:sp>
          <p:nvSpPr>
            <p:cNvPr id="1998" name="Google Shape;1998;p49"/>
            <p:cNvSpPr/>
            <p:nvPr/>
          </p:nvSpPr>
          <p:spPr>
            <a:xfrm>
              <a:off x="7081725" y="1544750"/>
              <a:ext cx="104200" cy="38925"/>
            </a:xfrm>
            <a:custGeom>
              <a:rect b="b" l="l" r="r" t="t"/>
              <a:pathLst>
                <a:path extrusionOk="0" h="1557" w="4168">
                  <a:moveTo>
                    <a:pt x="1172" y="1"/>
                  </a:moveTo>
                  <a:cubicBezTo>
                    <a:pt x="1172" y="462"/>
                    <a:pt x="807" y="827"/>
                    <a:pt x="346" y="827"/>
                  </a:cubicBezTo>
                  <a:lnTo>
                    <a:pt x="1" y="827"/>
                  </a:lnTo>
                  <a:lnTo>
                    <a:pt x="1" y="1556"/>
                  </a:lnTo>
                  <a:lnTo>
                    <a:pt x="4167" y="1556"/>
                  </a:lnTo>
                  <a:lnTo>
                    <a:pt x="41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7248300" y="1544750"/>
              <a:ext cx="32200" cy="78275"/>
            </a:xfrm>
            <a:custGeom>
              <a:rect b="b" l="l" r="r" t="t"/>
              <a:pathLst>
                <a:path extrusionOk="0" h="3131" w="1288">
                  <a:moveTo>
                    <a:pt x="1" y="1"/>
                  </a:moveTo>
                  <a:lnTo>
                    <a:pt x="1" y="1844"/>
                  </a:lnTo>
                  <a:lnTo>
                    <a:pt x="1287" y="3131"/>
                  </a:lnTo>
                  <a:lnTo>
                    <a:pt x="1287" y="3073"/>
                  </a:lnTo>
                  <a:lnTo>
                    <a:pt x="1287" y="75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7298725" y="1531800"/>
              <a:ext cx="101300" cy="36500"/>
            </a:xfrm>
            <a:custGeom>
              <a:rect b="b" l="l" r="r" t="t"/>
              <a:pathLst>
                <a:path extrusionOk="0" h="1460" w="4052">
                  <a:moveTo>
                    <a:pt x="0" y="0"/>
                  </a:moveTo>
                  <a:lnTo>
                    <a:pt x="0" y="1095"/>
                  </a:lnTo>
                  <a:lnTo>
                    <a:pt x="768" y="1460"/>
                  </a:lnTo>
                  <a:lnTo>
                    <a:pt x="2016" y="884"/>
                  </a:lnTo>
                  <a:lnTo>
                    <a:pt x="3245" y="1460"/>
                  </a:lnTo>
                  <a:lnTo>
                    <a:pt x="4052" y="1095"/>
                  </a:lnTo>
                  <a:lnTo>
                    <a:pt x="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7298725" y="1574525"/>
              <a:ext cx="101300" cy="37950"/>
            </a:xfrm>
            <a:custGeom>
              <a:rect b="b" l="l" r="r" t="t"/>
              <a:pathLst>
                <a:path extrusionOk="0" h="1518" w="4052">
                  <a:moveTo>
                    <a:pt x="2016" y="0"/>
                  </a:moveTo>
                  <a:lnTo>
                    <a:pt x="768" y="576"/>
                  </a:lnTo>
                  <a:lnTo>
                    <a:pt x="0" y="212"/>
                  </a:lnTo>
                  <a:lnTo>
                    <a:pt x="0" y="1517"/>
                  </a:lnTo>
                  <a:lnTo>
                    <a:pt x="4052" y="1517"/>
                  </a:lnTo>
                  <a:lnTo>
                    <a:pt x="4052" y="212"/>
                  </a:lnTo>
                  <a:lnTo>
                    <a:pt x="3245" y="576"/>
                  </a:lnTo>
                  <a:lnTo>
                    <a:pt x="20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7299675" y="1631175"/>
              <a:ext cx="98925" cy="41075"/>
            </a:xfrm>
            <a:custGeom>
              <a:rect b="b" l="l" r="r" t="t"/>
              <a:pathLst>
                <a:path extrusionOk="0" h="1643" w="3957">
                  <a:moveTo>
                    <a:pt x="0" y="0"/>
                  </a:moveTo>
                  <a:cubicBezTo>
                    <a:pt x="212" y="1095"/>
                    <a:pt x="1100" y="1642"/>
                    <a:pt x="1986" y="1642"/>
                  </a:cubicBezTo>
                  <a:cubicBezTo>
                    <a:pt x="2871" y="1642"/>
                    <a:pt x="3755" y="1095"/>
                    <a:pt x="3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7204150" y="1544750"/>
              <a:ext cx="25450" cy="38450"/>
            </a:xfrm>
            <a:custGeom>
              <a:rect b="b" l="l" r="r" t="t"/>
              <a:pathLst>
                <a:path extrusionOk="0" h="1538" w="1018">
                  <a:moveTo>
                    <a:pt x="0" y="1"/>
                  </a:moveTo>
                  <a:lnTo>
                    <a:pt x="0" y="1537"/>
                  </a:lnTo>
                  <a:lnTo>
                    <a:pt x="1018" y="1537"/>
                  </a:lnTo>
                  <a:lnTo>
                    <a:pt x="10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9"/>
            <p:cNvSpPr/>
            <p:nvPr/>
          </p:nvSpPr>
          <p:spPr>
            <a:xfrm>
              <a:off x="7272800" y="1363300"/>
              <a:ext cx="127225" cy="132050"/>
            </a:xfrm>
            <a:custGeom>
              <a:rect b="b" l="l" r="r" t="t"/>
              <a:pathLst>
                <a:path extrusionOk="0" h="5282" w="5089">
                  <a:moveTo>
                    <a:pt x="2688" y="0"/>
                  </a:moveTo>
                  <a:lnTo>
                    <a:pt x="2688" y="192"/>
                  </a:lnTo>
                  <a:cubicBezTo>
                    <a:pt x="2669" y="404"/>
                    <a:pt x="2496" y="596"/>
                    <a:pt x="2285" y="596"/>
                  </a:cubicBezTo>
                  <a:lnTo>
                    <a:pt x="1459" y="596"/>
                  </a:lnTo>
                  <a:cubicBezTo>
                    <a:pt x="0" y="653"/>
                    <a:pt x="0" y="2823"/>
                    <a:pt x="1459" y="2881"/>
                  </a:cubicBezTo>
                  <a:lnTo>
                    <a:pt x="3937" y="2881"/>
                  </a:lnTo>
                  <a:cubicBezTo>
                    <a:pt x="4148" y="2881"/>
                    <a:pt x="4340" y="3073"/>
                    <a:pt x="4340" y="3284"/>
                  </a:cubicBezTo>
                  <a:lnTo>
                    <a:pt x="4340" y="3322"/>
                  </a:lnTo>
                  <a:cubicBezTo>
                    <a:pt x="4340" y="3534"/>
                    <a:pt x="4148" y="3726"/>
                    <a:pt x="3937" y="3726"/>
                  </a:cubicBezTo>
                  <a:lnTo>
                    <a:pt x="3802" y="3726"/>
                  </a:lnTo>
                  <a:cubicBezTo>
                    <a:pt x="3015" y="3726"/>
                    <a:pt x="2362" y="4359"/>
                    <a:pt x="2362" y="5166"/>
                  </a:cubicBezTo>
                  <a:lnTo>
                    <a:pt x="2362" y="5281"/>
                  </a:lnTo>
                  <a:lnTo>
                    <a:pt x="3111" y="5281"/>
                  </a:lnTo>
                  <a:lnTo>
                    <a:pt x="3111" y="5166"/>
                  </a:lnTo>
                  <a:cubicBezTo>
                    <a:pt x="3111" y="4763"/>
                    <a:pt x="3418" y="4455"/>
                    <a:pt x="3802" y="4455"/>
                  </a:cubicBezTo>
                  <a:lnTo>
                    <a:pt x="3937" y="4455"/>
                  </a:lnTo>
                  <a:cubicBezTo>
                    <a:pt x="4570" y="4455"/>
                    <a:pt x="5089" y="3937"/>
                    <a:pt x="5089" y="3303"/>
                  </a:cubicBezTo>
                  <a:lnTo>
                    <a:pt x="5089" y="3284"/>
                  </a:lnTo>
                  <a:cubicBezTo>
                    <a:pt x="5089" y="2650"/>
                    <a:pt x="4570" y="2132"/>
                    <a:pt x="3937" y="2132"/>
                  </a:cubicBezTo>
                  <a:lnTo>
                    <a:pt x="1459" y="2132"/>
                  </a:lnTo>
                  <a:cubicBezTo>
                    <a:pt x="979" y="2093"/>
                    <a:pt x="979" y="1364"/>
                    <a:pt x="1459" y="1325"/>
                  </a:cubicBezTo>
                  <a:lnTo>
                    <a:pt x="2285" y="1325"/>
                  </a:lnTo>
                  <a:cubicBezTo>
                    <a:pt x="2919" y="1325"/>
                    <a:pt x="3418" y="807"/>
                    <a:pt x="3418" y="173"/>
                  </a:cubicBezTo>
                  <a:lnTo>
                    <a:pt x="3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49"/>
          <p:cNvGrpSpPr/>
          <p:nvPr/>
        </p:nvGrpSpPr>
        <p:grpSpPr>
          <a:xfrm>
            <a:off x="7801825" y="1326825"/>
            <a:ext cx="318300" cy="318300"/>
            <a:chOff x="7801825" y="1326825"/>
            <a:chExt cx="318300" cy="318300"/>
          </a:xfrm>
        </p:grpSpPr>
        <p:sp>
          <p:nvSpPr>
            <p:cNvPr id="2006" name="Google Shape;2006;p49"/>
            <p:cNvSpPr/>
            <p:nvPr/>
          </p:nvSpPr>
          <p:spPr>
            <a:xfrm>
              <a:off x="7801825" y="1564450"/>
              <a:ext cx="77300" cy="80675"/>
            </a:xfrm>
            <a:custGeom>
              <a:rect b="b" l="l" r="r" t="t"/>
              <a:pathLst>
                <a:path extrusionOk="0" h="3227" w="3092">
                  <a:moveTo>
                    <a:pt x="2708" y="0"/>
                  </a:moveTo>
                  <a:lnTo>
                    <a:pt x="0" y="2688"/>
                  </a:lnTo>
                  <a:lnTo>
                    <a:pt x="519" y="3226"/>
                  </a:lnTo>
                  <a:lnTo>
                    <a:pt x="3092" y="653"/>
                  </a:lnTo>
                  <a:cubicBezTo>
                    <a:pt x="2938" y="442"/>
                    <a:pt x="2804" y="231"/>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8042800" y="1564450"/>
              <a:ext cx="77325" cy="80675"/>
            </a:xfrm>
            <a:custGeom>
              <a:rect b="b" l="l" r="r" t="t"/>
              <a:pathLst>
                <a:path extrusionOk="0" h="3227" w="3093">
                  <a:moveTo>
                    <a:pt x="385" y="0"/>
                  </a:moveTo>
                  <a:cubicBezTo>
                    <a:pt x="270" y="231"/>
                    <a:pt x="135" y="442"/>
                    <a:pt x="1" y="653"/>
                  </a:cubicBezTo>
                  <a:lnTo>
                    <a:pt x="2555" y="3226"/>
                  </a:lnTo>
                  <a:lnTo>
                    <a:pt x="3092" y="2688"/>
                  </a:lnTo>
                  <a:lnTo>
                    <a:pt x="3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9"/>
            <p:cNvSpPr/>
            <p:nvPr/>
          </p:nvSpPr>
          <p:spPr>
            <a:xfrm>
              <a:off x="8069200" y="1326825"/>
              <a:ext cx="50925" cy="50425"/>
            </a:xfrm>
            <a:custGeom>
              <a:rect b="b" l="l" r="r" t="t"/>
              <a:pathLst>
                <a:path extrusionOk="0" h="2017" w="2037">
                  <a:moveTo>
                    <a:pt x="2036" y="0"/>
                  </a:moveTo>
                  <a:lnTo>
                    <a:pt x="558" y="288"/>
                  </a:lnTo>
                  <a:lnTo>
                    <a:pt x="270" y="576"/>
                  </a:lnTo>
                  <a:lnTo>
                    <a:pt x="1" y="2016"/>
                  </a:lnTo>
                  <a:lnTo>
                    <a:pt x="1441" y="1767"/>
                  </a:lnTo>
                  <a:lnTo>
                    <a:pt x="1729" y="1479"/>
                  </a:ln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9"/>
            <p:cNvSpPr/>
            <p:nvPr/>
          </p:nvSpPr>
          <p:spPr>
            <a:xfrm>
              <a:off x="7943900" y="1539475"/>
              <a:ext cx="34125" cy="34600"/>
            </a:xfrm>
            <a:custGeom>
              <a:rect b="b" l="l" r="r" t="t"/>
              <a:pathLst>
                <a:path extrusionOk="0" h="1384" w="1365">
                  <a:moveTo>
                    <a:pt x="673" y="1"/>
                  </a:moveTo>
                  <a:lnTo>
                    <a:pt x="1" y="1383"/>
                  </a:lnTo>
                  <a:lnTo>
                    <a:pt x="1364" y="1383"/>
                  </a:lnTo>
                  <a:lnTo>
                    <a:pt x="6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7947275" y="1492900"/>
              <a:ext cx="32175" cy="27875"/>
            </a:xfrm>
            <a:custGeom>
              <a:rect b="b" l="l" r="r" t="t"/>
              <a:pathLst>
                <a:path extrusionOk="0" h="1115" w="1287">
                  <a:moveTo>
                    <a:pt x="541" y="0"/>
                  </a:moveTo>
                  <a:cubicBezTo>
                    <a:pt x="260" y="0"/>
                    <a:pt x="0" y="223"/>
                    <a:pt x="0" y="558"/>
                  </a:cubicBezTo>
                  <a:cubicBezTo>
                    <a:pt x="0" y="865"/>
                    <a:pt x="231" y="1115"/>
                    <a:pt x="538" y="1115"/>
                  </a:cubicBezTo>
                  <a:cubicBezTo>
                    <a:pt x="1037" y="1115"/>
                    <a:pt x="1287" y="519"/>
                    <a:pt x="941" y="174"/>
                  </a:cubicBezTo>
                  <a:cubicBezTo>
                    <a:pt x="821" y="54"/>
                    <a:pt x="678" y="0"/>
                    <a:pt x="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7862300" y="1421375"/>
              <a:ext cx="80675" cy="170925"/>
            </a:xfrm>
            <a:custGeom>
              <a:rect b="b" l="l" r="r" t="t"/>
              <a:pathLst>
                <a:path extrusionOk="0" h="6837" w="3227">
                  <a:moveTo>
                    <a:pt x="2055" y="1"/>
                  </a:moveTo>
                  <a:lnTo>
                    <a:pt x="2036" y="20"/>
                  </a:lnTo>
                  <a:cubicBezTo>
                    <a:pt x="1" y="1825"/>
                    <a:pt x="1" y="5013"/>
                    <a:pt x="2036" y="6818"/>
                  </a:cubicBezTo>
                  <a:lnTo>
                    <a:pt x="2055" y="6837"/>
                  </a:lnTo>
                  <a:lnTo>
                    <a:pt x="3227" y="4494"/>
                  </a:lnTo>
                  <a:cubicBezTo>
                    <a:pt x="2977" y="4321"/>
                    <a:pt x="2785" y="4072"/>
                    <a:pt x="2708" y="3784"/>
                  </a:cubicBezTo>
                  <a:lnTo>
                    <a:pt x="1767" y="3784"/>
                  </a:lnTo>
                  <a:lnTo>
                    <a:pt x="1767" y="3035"/>
                  </a:lnTo>
                  <a:lnTo>
                    <a:pt x="2708" y="3035"/>
                  </a:lnTo>
                  <a:cubicBezTo>
                    <a:pt x="2785" y="2747"/>
                    <a:pt x="2977" y="2497"/>
                    <a:pt x="3227" y="2344"/>
                  </a:cubicBezTo>
                  <a:lnTo>
                    <a:pt x="20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7943425" y="1439625"/>
              <a:ext cx="34600" cy="34600"/>
            </a:xfrm>
            <a:custGeom>
              <a:rect b="b" l="l" r="r" t="t"/>
              <a:pathLst>
                <a:path extrusionOk="0" h="1384" w="1384">
                  <a:moveTo>
                    <a:pt x="1" y="1"/>
                  </a:moveTo>
                  <a:lnTo>
                    <a:pt x="692" y="1383"/>
                  </a:lnTo>
                  <a:lnTo>
                    <a:pt x="13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9"/>
            <p:cNvSpPr/>
            <p:nvPr/>
          </p:nvSpPr>
          <p:spPr>
            <a:xfrm>
              <a:off x="8023125" y="1384900"/>
              <a:ext cx="37950" cy="38425"/>
            </a:xfrm>
            <a:custGeom>
              <a:rect b="b" l="l" r="r" t="t"/>
              <a:pathLst>
                <a:path extrusionOk="0" h="1537" w="1518">
                  <a:moveTo>
                    <a:pt x="999" y="0"/>
                  </a:moveTo>
                  <a:lnTo>
                    <a:pt x="0" y="980"/>
                  </a:lnTo>
                  <a:cubicBezTo>
                    <a:pt x="173" y="1153"/>
                    <a:pt x="346" y="1345"/>
                    <a:pt x="500" y="1537"/>
                  </a:cubicBezTo>
                  <a:lnTo>
                    <a:pt x="1517" y="519"/>
                  </a:lnTo>
                  <a:lnTo>
                    <a:pt x="9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9"/>
            <p:cNvSpPr/>
            <p:nvPr/>
          </p:nvSpPr>
          <p:spPr>
            <a:xfrm>
              <a:off x="7801825" y="1326825"/>
              <a:ext cx="50900" cy="50425"/>
            </a:xfrm>
            <a:custGeom>
              <a:rect b="b" l="l" r="r" t="t"/>
              <a:pathLst>
                <a:path extrusionOk="0" h="2017" w="2036">
                  <a:moveTo>
                    <a:pt x="0" y="0"/>
                  </a:moveTo>
                  <a:lnTo>
                    <a:pt x="288" y="1479"/>
                  </a:lnTo>
                  <a:lnTo>
                    <a:pt x="576" y="1767"/>
                  </a:lnTo>
                  <a:lnTo>
                    <a:pt x="2036" y="2016"/>
                  </a:lnTo>
                  <a:lnTo>
                    <a:pt x="1767" y="576"/>
                  </a:lnTo>
                  <a:lnTo>
                    <a:pt x="1479" y="28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9"/>
            <p:cNvSpPr/>
            <p:nvPr/>
          </p:nvSpPr>
          <p:spPr>
            <a:xfrm>
              <a:off x="7860850" y="1384900"/>
              <a:ext cx="37950" cy="38425"/>
            </a:xfrm>
            <a:custGeom>
              <a:rect b="b" l="l" r="r" t="t"/>
              <a:pathLst>
                <a:path extrusionOk="0" h="1537" w="1518">
                  <a:moveTo>
                    <a:pt x="519" y="0"/>
                  </a:moveTo>
                  <a:lnTo>
                    <a:pt x="1" y="519"/>
                  </a:lnTo>
                  <a:lnTo>
                    <a:pt x="1000" y="1537"/>
                  </a:lnTo>
                  <a:cubicBezTo>
                    <a:pt x="1153" y="1345"/>
                    <a:pt x="1326" y="1153"/>
                    <a:pt x="1518" y="980"/>
                  </a:cubicBezTo>
                  <a:lnTo>
                    <a:pt x="5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7978950" y="1421375"/>
              <a:ext cx="80675" cy="171425"/>
            </a:xfrm>
            <a:custGeom>
              <a:rect b="b" l="l" r="r" t="t"/>
              <a:pathLst>
                <a:path extrusionOk="0" h="6857" w="3227">
                  <a:moveTo>
                    <a:pt x="1172" y="1"/>
                  </a:moveTo>
                  <a:lnTo>
                    <a:pt x="1" y="2344"/>
                  </a:lnTo>
                  <a:cubicBezTo>
                    <a:pt x="250" y="2497"/>
                    <a:pt x="423" y="2747"/>
                    <a:pt x="519" y="3035"/>
                  </a:cubicBezTo>
                  <a:lnTo>
                    <a:pt x="1460" y="3035"/>
                  </a:lnTo>
                  <a:lnTo>
                    <a:pt x="1460" y="3784"/>
                  </a:lnTo>
                  <a:lnTo>
                    <a:pt x="519" y="3784"/>
                  </a:lnTo>
                  <a:cubicBezTo>
                    <a:pt x="442" y="4091"/>
                    <a:pt x="250" y="4341"/>
                    <a:pt x="1" y="4513"/>
                  </a:cubicBezTo>
                  <a:lnTo>
                    <a:pt x="1172" y="6856"/>
                  </a:lnTo>
                  <a:lnTo>
                    <a:pt x="1191" y="6837"/>
                  </a:lnTo>
                  <a:cubicBezTo>
                    <a:pt x="3227" y="5013"/>
                    <a:pt x="3227" y="1844"/>
                    <a:pt x="1191" y="20"/>
                  </a:cubicBezTo>
                  <a:lnTo>
                    <a:pt x="1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7913675" y="1379150"/>
              <a:ext cx="94600" cy="41775"/>
            </a:xfrm>
            <a:custGeom>
              <a:rect b="b" l="l" r="r" t="t"/>
              <a:pathLst>
                <a:path extrusionOk="0" h="1671" w="3784">
                  <a:moveTo>
                    <a:pt x="1882" y="0"/>
                  </a:moveTo>
                  <a:lnTo>
                    <a:pt x="0" y="1671"/>
                  </a:lnTo>
                  <a:lnTo>
                    <a:pt x="3783" y="167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7913675" y="1592275"/>
              <a:ext cx="94100" cy="42275"/>
            </a:xfrm>
            <a:custGeom>
              <a:rect b="b" l="l" r="r" t="t"/>
              <a:pathLst>
                <a:path extrusionOk="0" h="1691" w="3764">
                  <a:moveTo>
                    <a:pt x="0" y="1"/>
                  </a:moveTo>
                  <a:lnTo>
                    <a:pt x="1882" y="1691"/>
                  </a:lnTo>
                  <a:lnTo>
                    <a:pt x="3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49"/>
          <p:cNvGrpSpPr/>
          <p:nvPr/>
        </p:nvGrpSpPr>
        <p:grpSpPr>
          <a:xfrm>
            <a:off x="1043550" y="2034900"/>
            <a:ext cx="249175" cy="318300"/>
            <a:chOff x="1043550" y="2034900"/>
            <a:chExt cx="249175" cy="318300"/>
          </a:xfrm>
        </p:grpSpPr>
        <p:sp>
          <p:nvSpPr>
            <p:cNvPr id="2020" name="Google Shape;2020;p49"/>
            <p:cNvSpPr/>
            <p:nvPr/>
          </p:nvSpPr>
          <p:spPr>
            <a:xfrm>
              <a:off x="1200525" y="2034900"/>
              <a:ext cx="63400" cy="32175"/>
            </a:xfrm>
            <a:custGeom>
              <a:rect b="b" l="l" r="r" t="t"/>
              <a:pathLst>
                <a:path extrusionOk="0" h="1287" w="2536">
                  <a:moveTo>
                    <a:pt x="1" y="0"/>
                  </a:moveTo>
                  <a:lnTo>
                    <a:pt x="1" y="1287"/>
                  </a:lnTo>
                  <a:lnTo>
                    <a:pt x="2535" y="1287"/>
                  </a:lnTo>
                  <a:lnTo>
                    <a:pt x="25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1044025" y="2085775"/>
              <a:ext cx="248225" cy="75875"/>
            </a:xfrm>
            <a:custGeom>
              <a:rect b="b" l="l" r="r" t="t"/>
              <a:pathLst>
                <a:path extrusionOk="0" h="3035" w="9929">
                  <a:moveTo>
                    <a:pt x="1" y="1"/>
                  </a:moveTo>
                  <a:cubicBezTo>
                    <a:pt x="116" y="58"/>
                    <a:pt x="212" y="174"/>
                    <a:pt x="212" y="308"/>
                  </a:cubicBezTo>
                  <a:lnTo>
                    <a:pt x="212" y="2747"/>
                  </a:lnTo>
                  <a:cubicBezTo>
                    <a:pt x="193" y="2862"/>
                    <a:pt x="135" y="2977"/>
                    <a:pt x="20" y="3035"/>
                  </a:cubicBezTo>
                  <a:lnTo>
                    <a:pt x="2881" y="3035"/>
                  </a:lnTo>
                  <a:cubicBezTo>
                    <a:pt x="3457" y="2478"/>
                    <a:pt x="4206" y="2199"/>
                    <a:pt x="4955" y="2199"/>
                  </a:cubicBezTo>
                  <a:cubicBezTo>
                    <a:pt x="5704" y="2199"/>
                    <a:pt x="6453" y="2478"/>
                    <a:pt x="7029" y="3035"/>
                  </a:cubicBezTo>
                  <a:lnTo>
                    <a:pt x="9909" y="3035"/>
                  </a:lnTo>
                  <a:cubicBezTo>
                    <a:pt x="9794" y="2977"/>
                    <a:pt x="9717" y="2862"/>
                    <a:pt x="9717" y="2747"/>
                  </a:cubicBezTo>
                  <a:lnTo>
                    <a:pt x="9717" y="308"/>
                  </a:lnTo>
                  <a:cubicBezTo>
                    <a:pt x="9717" y="174"/>
                    <a:pt x="9794" y="58"/>
                    <a:pt x="9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1230300" y="2180825"/>
              <a:ext cx="62425" cy="76375"/>
            </a:xfrm>
            <a:custGeom>
              <a:rect b="b" l="l" r="r" t="t"/>
              <a:pathLst>
                <a:path extrusionOk="0" h="3055" w="2497">
                  <a:moveTo>
                    <a:pt x="154" y="1"/>
                  </a:moveTo>
                  <a:cubicBezTo>
                    <a:pt x="384" y="423"/>
                    <a:pt x="500" y="903"/>
                    <a:pt x="519" y="1383"/>
                  </a:cubicBezTo>
                  <a:cubicBezTo>
                    <a:pt x="500" y="1979"/>
                    <a:pt x="327" y="2555"/>
                    <a:pt x="0" y="3054"/>
                  </a:cubicBezTo>
                  <a:lnTo>
                    <a:pt x="2439" y="3054"/>
                  </a:lnTo>
                  <a:cubicBezTo>
                    <a:pt x="2324" y="2996"/>
                    <a:pt x="2247" y="2881"/>
                    <a:pt x="2266" y="2747"/>
                  </a:cubicBezTo>
                  <a:lnTo>
                    <a:pt x="2266" y="308"/>
                  </a:lnTo>
                  <a:cubicBezTo>
                    <a:pt x="2266" y="174"/>
                    <a:pt x="2362" y="39"/>
                    <a:pt x="2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1044025" y="2275875"/>
              <a:ext cx="248225" cy="77325"/>
            </a:xfrm>
            <a:custGeom>
              <a:rect b="b" l="l" r="r" t="t"/>
              <a:pathLst>
                <a:path extrusionOk="0" h="3093" w="9929">
                  <a:moveTo>
                    <a:pt x="20" y="1"/>
                  </a:moveTo>
                  <a:cubicBezTo>
                    <a:pt x="135" y="59"/>
                    <a:pt x="193" y="174"/>
                    <a:pt x="212" y="289"/>
                  </a:cubicBezTo>
                  <a:lnTo>
                    <a:pt x="212" y="2785"/>
                  </a:lnTo>
                  <a:cubicBezTo>
                    <a:pt x="193" y="2920"/>
                    <a:pt x="116" y="3035"/>
                    <a:pt x="1" y="3092"/>
                  </a:cubicBezTo>
                  <a:lnTo>
                    <a:pt x="9928" y="3092"/>
                  </a:lnTo>
                  <a:cubicBezTo>
                    <a:pt x="9794" y="3035"/>
                    <a:pt x="9717" y="2920"/>
                    <a:pt x="9717" y="2785"/>
                  </a:cubicBezTo>
                  <a:lnTo>
                    <a:pt x="9717" y="289"/>
                  </a:lnTo>
                  <a:cubicBezTo>
                    <a:pt x="9717" y="174"/>
                    <a:pt x="9794" y="59"/>
                    <a:pt x="9909" y="1"/>
                  </a:cubicBezTo>
                  <a:lnTo>
                    <a:pt x="6722" y="1"/>
                  </a:lnTo>
                  <a:cubicBezTo>
                    <a:pt x="6222" y="366"/>
                    <a:pt x="5589" y="577"/>
                    <a:pt x="4955" y="577"/>
                  </a:cubicBezTo>
                  <a:cubicBezTo>
                    <a:pt x="4321" y="577"/>
                    <a:pt x="3707" y="366"/>
                    <a:pt x="3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1158775" y="2205325"/>
              <a:ext cx="18750" cy="26650"/>
            </a:xfrm>
            <a:custGeom>
              <a:rect b="b" l="l" r="r" t="t"/>
              <a:pathLst>
                <a:path extrusionOk="0" h="1066" w="750">
                  <a:moveTo>
                    <a:pt x="365" y="0"/>
                  </a:moveTo>
                  <a:cubicBezTo>
                    <a:pt x="211" y="211"/>
                    <a:pt x="77" y="442"/>
                    <a:pt x="0" y="691"/>
                  </a:cubicBezTo>
                  <a:cubicBezTo>
                    <a:pt x="0" y="941"/>
                    <a:pt x="187" y="1066"/>
                    <a:pt x="375" y="1066"/>
                  </a:cubicBezTo>
                  <a:cubicBezTo>
                    <a:pt x="562" y="1066"/>
                    <a:pt x="749" y="941"/>
                    <a:pt x="749" y="691"/>
                  </a:cubicBezTo>
                  <a:cubicBezTo>
                    <a:pt x="672" y="442"/>
                    <a:pt x="538" y="211"/>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1093475" y="2159700"/>
              <a:ext cx="130125" cy="111925"/>
            </a:xfrm>
            <a:custGeom>
              <a:rect b="b" l="l" r="r" t="t"/>
              <a:pathLst>
                <a:path extrusionOk="0" h="4477" w="5205">
                  <a:moveTo>
                    <a:pt x="2977" y="596"/>
                  </a:moveTo>
                  <a:cubicBezTo>
                    <a:pt x="2977" y="596"/>
                    <a:pt x="3476" y="1192"/>
                    <a:pt x="3668" y="1480"/>
                  </a:cubicBezTo>
                  <a:cubicBezTo>
                    <a:pt x="4072" y="2075"/>
                    <a:pt x="4110" y="2363"/>
                    <a:pt x="4110" y="2516"/>
                  </a:cubicBezTo>
                  <a:cubicBezTo>
                    <a:pt x="4110" y="3150"/>
                    <a:pt x="3611" y="3649"/>
                    <a:pt x="2977" y="3649"/>
                  </a:cubicBezTo>
                  <a:cubicBezTo>
                    <a:pt x="2362" y="3649"/>
                    <a:pt x="1844" y="3150"/>
                    <a:pt x="1844" y="2516"/>
                  </a:cubicBezTo>
                  <a:cubicBezTo>
                    <a:pt x="1844" y="2363"/>
                    <a:pt x="1902" y="2075"/>
                    <a:pt x="2286" y="1480"/>
                  </a:cubicBezTo>
                  <a:cubicBezTo>
                    <a:pt x="2478" y="1192"/>
                    <a:pt x="2977" y="596"/>
                    <a:pt x="2977" y="596"/>
                  </a:cubicBezTo>
                  <a:close/>
                  <a:moveTo>
                    <a:pt x="2977" y="1"/>
                  </a:moveTo>
                  <a:cubicBezTo>
                    <a:pt x="999" y="1"/>
                    <a:pt x="1" y="2401"/>
                    <a:pt x="1402" y="3822"/>
                  </a:cubicBezTo>
                  <a:cubicBezTo>
                    <a:pt x="1854" y="4274"/>
                    <a:pt x="2410" y="4477"/>
                    <a:pt x="2955" y="4477"/>
                  </a:cubicBezTo>
                  <a:cubicBezTo>
                    <a:pt x="4102" y="4477"/>
                    <a:pt x="5204" y="3582"/>
                    <a:pt x="5204" y="2228"/>
                  </a:cubicBezTo>
                  <a:cubicBezTo>
                    <a:pt x="5204" y="999"/>
                    <a:pt x="4206"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1043550" y="2180825"/>
              <a:ext cx="61950" cy="76375"/>
            </a:xfrm>
            <a:custGeom>
              <a:rect b="b" l="l" r="r" t="t"/>
              <a:pathLst>
                <a:path extrusionOk="0" h="3055" w="2478">
                  <a:moveTo>
                    <a:pt x="1" y="1"/>
                  </a:moveTo>
                  <a:cubicBezTo>
                    <a:pt x="135" y="39"/>
                    <a:pt x="212" y="174"/>
                    <a:pt x="231" y="308"/>
                  </a:cubicBezTo>
                  <a:lnTo>
                    <a:pt x="231" y="2747"/>
                  </a:lnTo>
                  <a:cubicBezTo>
                    <a:pt x="231" y="2862"/>
                    <a:pt x="173" y="2977"/>
                    <a:pt x="58" y="3054"/>
                  </a:cubicBezTo>
                  <a:lnTo>
                    <a:pt x="2478" y="3054"/>
                  </a:lnTo>
                  <a:cubicBezTo>
                    <a:pt x="2151" y="2555"/>
                    <a:pt x="1978" y="1979"/>
                    <a:pt x="1978" y="1383"/>
                  </a:cubicBezTo>
                  <a:cubicBezTo>
                    <a:pt x="1978" y="903"/>
                    <a:pt x="2094" y="423"/>
                    <a:pt x="2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49"/>
          <p:cNvGrpSpPr/>
          <p:nvPr/>
        </p:nvGrpSpPr>
        <p:grpSpPr>
          <a:xfrm>
            <a:off x="1777075" y="2034900"/>
            <a:ext cx="318300" cy="318300"/>
            <a:chOff x="1777075" y="2034900"/>
            <a:chExt cx="318300" cy="318300"/>
          </a:xfrm>
        </p:grpSpPr>
        <p:sp>
          <p:nvSpPr>
            <p:cNvPr id="2028" name="Google Shape;2028;p49"/>
            <p:cNvSpPr/>
            <p:nvPr/>
          </p:nvSpPr>
          <p:spPr>
            <a:xfrm>
              <a:off x="1883175" y="2154425"/>
              <a:ext cx="92675" cy="79025"/>
            </a:xfrm>
            <a:custGeom>
              <a:rect b="b" l="l" r="r" t="t"/>
              <a:pathLst>
                <a:path extrusionOk="0" h="3161" w="3707">
                  <a:moveTo>
                    <a:pt x="2113" y="1"/>
                  </a:moveTo>
                  <a:cubicBezTo>
                    <a:pt x="711" y="1"/>
                    <a:pt x="0" y="1710"/>
                    <a:pt x="999" y="2689"/>
                  </a:cubicBezTo>
                  <a:cubicBezTo>
                    <a:pt x="1324" y="3014"/>
                    <a:pt x="1724" y="3160"/>
                    <a:pt x="2117" y="3160"/>
                  </a:cubicBezTo>
                  <a:cubicBezTo>
                    <a:pt x="2929" y="3160"/>
                    <a:pt x="3707" y="2534"/>
                    <a:pt x="3707" y="1575"/>
                  </a:cubicBezTo>
                  <a:cubicBezTo>
                    <a:pt x="3707" y="711"/>
                    <a:pt x="2996" y="1"/>
                    <a:pt x="2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1825575" y="2111225"/>
              <a:ext cx="193475" cy="165675"/>
            </a:xfrm>
            <a:custGeom>
              <a:rect b="b" l="l" r="r" t="t"/>
              <a:pathLst>
                <a:path extrusionOk="0" h="6627" w="7739">
                  <a:moveTo>
                    <a:pt x="4419" y="976"/>
                  </a:moveTo>
                  <a:cubicBezTo>
                    <a:pt x="5613" y="976"/>
                    <a:pt x="6759" y="1903"/>
                    <a:pt x="6759" y="3303"/>
                  </a:cubicBezTo>
                  <a:cubicBezTo>
                    <a:pt x="6740" y="4590"/>
                    <a:pt x="5703" y="5627"/>
                    <a:pt x="4417" y="5627"/>
                  </a:cubicBezTo>
                  <a:cubicBezTo>
                    <a:pt x="2343" y="5627"/>
                    <a:pt x="1306" y="3131"/>
                    <a:pt x="2785" y="1671"/>
                  </a:cubicBezTo>
                  <a:cubicBezTo>
                    <a:pt x="3259" y="1191"/>
                    <a:pt x="3844" y="976"/>
                    <a:pt x="4419" y="976"/>
                  </a:cubicBezTo>
                  <a:close/>
                  <a:moveTo>
                    <a:pt x="4417" y="1"/>
                  </a:moveTo>
                  <a:cubicBezTo>
                    <a:pt x="1479" y="1"/>
                    <a:pt x="0" y="3572"/>
                    <a:pt x="2074" y="5646"/>
                  </a:cubicBezTo>
                  <a:cubicBezTo>
                    <a:pt x="2752" y="6324"/>
                    <a:pt x="3584" y="6627"/>
                    <a:pt x="4400" y="6627"/>
                  </a:cubicBezTo>
                  <a:cubicBezTo>
                    <a:pt x="6105" y="6627"/>
                    <a:pt x="7739" y="5303"/>
                    <a:pt x="7739" y="3303"/>
                  </a:cubicBezTo>
                  <a:cubicBezTo>
                    <a:pt x="7739" y="1479"/>
                    <a:pt x="6241" y="1"/>
                    <a:pt x="4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1777075" y="2034900"/>
              <a:ext cx="318300" cy="318300"/>
            </a:xfrm>
            <a:custGeom>
              <a:rect b="b" l="l" r="r" t="t"/>
              <a:pathLst>
                <a:path extrusionOk="0" h="12732" w="12732">
                  <a:moveTo>
                    <a:pt x="6319" y="2299"/>
                  </a:moveTo>
                  <a:cubicBezTo>
                    <a:pt x="8406" y="2299"/>
                    <a:pt x="10408" y="3915"/>
                    <a:pt x="10408" y="6356"/>
                  </a:cubicBezTo>
                  <a:cubicBezTo>
                    <a:pt x="10408" y="8603"/>
                    <a:pt x="8584" y="10408"/>
                    <a:pt x="6357" y="10427"/>
                  </a:cubicBezTo>
                  <a:cubicBezTo>
                    <a:pt x="2727" y="10427"/>
                    <a:pt x="922" y="6049"/>
                    <a:pt x="3476" y="3495"/>
                  </a:cubicBezTo>
                  <a:cubicBezTo>
                    <a:pt x="4303" y="2669"/>
                    <a:pt x="5321" y="2299"/>
                    <a:pt x="6319" y="2299"/>
                  </a:cubicBezTo>
                  <a:close/>
                  <a:moveTo>
                    <a:pt x="3726" y="0"/>
                  </a:moveTo>
                  <a:lnTo>
                    <a:pt x="3630" y="634"/>
                  </a:lnTo>
                  <a:cubicBezTo>
                    <a:pt x="3419" y="2189"/>
                    <a:pt x="2190" y="3418"/>
                    <a:pt x="634" y="3649"/>
                  </a:cubicBezTo>
                  <a:lnTo>
                    <a:pt x="1" y="3726"/>
                  </a:lnTo>
                  <a:lnTo>
                    <a:pt x="385" y="4225"/>
                  </a:lnTo>
                  <a:cubicBezTo>
                    <a:pt x="1326" y="5492"/>
                    <a:pt x="1326" y="7220"/>
                    <a:pt x="385" y="8488"/>
                  </a:cubicBezTo>
                  <a:lnTo>
                    <a:pt x="1" y="8987"/>
                  </a:lnTo>
                  <a:lnTo>
                    <a:pt x="634" y="9083"/>
                  </a:lnTo>
                  <a:cubicBezTo>
                    <a:pt x="2190" y="9313"/>
                    <a:pt x="3419" y="10542"/>
                    <a:pt x="3649" y="12098"/>
                  </a:cubicBezTo>
                  <a:lnTo>
                    <a:pt x="3726" y="12731"/>
                  </a:lnTo>
                  <a:lnTo>
                    <a:pt x="4225" y="12347"/>
                  </a:lnTo>
                  <a:cubicBezTo>
                    <a:pt x="4859" y="11867"/>
                    <a:pt x="5613" y="11627"/>
                    <a:pt x="6364" y="11627"/>
                  </a:cubicBezTo>
                  <a:cubicBezTo>
                    <a:pt x="7115" y="11627"/>
                    <a:pt x="7864" y="11867"/>
                    <a:pt x="8488" y="12347"/>
                  </a:cubicBezTo>
                  <a:lnTo>
                    <a:pt x="9007" y="12731"/>
                  </a:lnTo>
                  <a:lnTo>
                    <a:pt x="9083" y="12098"/>
                  </a:lnTo>
                  <a:cubicBezTo>
                    <a:pt x="9314" y="10542"/>
                    <a:pt x="10543" y="9313"/>
                    <a:pt x="12098" y="9083"/>
                  </a:cubicBezTo>
                  <a:lnTo>
                    <a:pt x="12732" y="8987"/>
                  </a:lnTo>
                  <a:lnTo>
                    <a:pt x="12348" y="8488"/>
                  </a:lnTo>
                  <a:cubicBezTo>
                    <a:pt x="11868" y="7873"/>
                    <a:pt x="11618" y="7124"/>
                    <a:pt x="11618" y="6356"/>
                  </a:cubicBezTo>
                  <a:lnTo>
                    <a:pt x="11637" y="6356"/>
                  </a:lnTo>
                  <a:cubicBezTo>
                    <a:pt x="11637" y="5588"/>
                    <a:pt x="11887" y="4839"/>
                    <a:pt x="12348" y="4225"/>
                  </a:cubicBezTo>
                  <a:lnTo>
                    <a:pt x="12732" y="3726"/>
                  </a:lnTo>
                  <a:lnTo>
                    <a:pt x="12117" y="3649"/>
                  </a:lnTo>
                  <a:cubicBezTo>
                    <a:pt x="10543" y="3418"/>
                    <a:pt x="9314" y="2189"/>
                    <a:pt x="9103" y="634"/>
                  </a:cubicBezTo>
                  <a:lnTo>
                    <a:pt x="9007" y="0"/>
                  </a:lnTo>
                  <a:lnTo>
                    <a:pt x="8507" y="384"/>
                  </a:lnTo>
                  <a:cubicBezTo>
                    <a:pt x="7874" y="855"/>
                    <a:pt x="7120" y="1090"/>
                    <a:pt x="6369" y="1090"/>
                  </a:cubicBezTo>
                  <a:cubicBezTo>
                    <a:pt x="5617" y="1090"/>
                    <a:pt x="4869" y="855"/>
                    <a:pt x="4244" y="384"/>
                  </a:cubicBezTo>
                  <a:lnTo>
                    <a:pt x="37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49"/>
          <p:cNvGrpSpPr/>
          <p:nvPr/>
        </p:nvGrpSpPr>
        <p:grpSpPr>
          <a:xfrm>
            <a:off x="2575425" y="2035025"/>
            <a:ext cx="257800" cy="317700"/>
            <a:chOff x="2575425" y="2035025"/>
            <a:chExt cx="257800" cy="317700"/>
          </a:xfrm>
        </p:grpSpPr>
        <p:sp>
          <p:nvSpPr>
            <p:cNvPr id="2032" name="Google Shape;2032;p49"/>
            <p:cNvSpPr/>
            <p:nvPr/>
          </p:nvSpPr>
          <p:spPr>
            <a:xfrm>
              <a:off x="2713675" y="2218275"/>
              <a:ext cx="90750" cy="50925"/>
            </a:xfrm>
            <a:custGeom>
              <a:rect b="b" l="l" r="r" t="t"/>
              <a:pathLst>
                <a:path extrusionOk="0" h="2037" w="3630">
                  <a:moveTo>
                    <a:pt x="2113" y="1"/>
                  </a:moveTo>
                  <a:cubicBezTo>
                    <a:pt x="980" y="1"/>
                    <a:pt x="39" y="903"/>
                    <a:pt x="1" y="2036"/>
                  </a:cubicBezTo>
                  <a:lnTo>
                    <a:pt x="1517" y="2036"/>
                  </a:lnTo>
                  <a:cubicBezTo>
                    <a:pt x="2650" y="2036"/>
                    <a:pt x="3591" y="1134"/>
                    <a:pt x="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2575425" y="2035025"/>
              <a:ext cx="257800" cy="166000"/>
            </a:xfrm>
            <a:custGeom>
              <a:rect b="b" l="l" r="r" t="t"/>
              <a:pathLst>
                <a:path extrusionOk="0" h="6640" w="10312">
                  <a:moveTo>
                    <a:pt x="5156" y="0"/>
                  </a:moveTo>
                  <a:cubicBezTo>
                    <a:pt x="4666" y="0"/>
                    <a:pt x="4177" y="293"/>
                    <a:pt x="4033" y="879"/>
                  </a:cubicBezTo>
                  <a:lnTo>
                    <a:pt x="3937" y="1224"/>
                  </a:lnTo>
                  <a:lnTo>
                    <a:pt x="3610" y="1167"/>
                  </a:lnTo>
                  <a:cubicBezTo>
                    <a:pt x="3463" y="1140"/>
                    <a:pt x="3317" y="1128"/>
                    <a:pt x="3174" y="1128"/>
                  </a:cubicBezTo>
                  <a:cubicBezTo>
                    <a:pt x="1858" y="1128"/>
                    <a:pt x="749" y="2199"/>
                    <a:pt x="749" y="3567"/>
                  </a:cubicBezTo>
                  <a:cubicBezTo>
                    <a:pt x="749" y="3701"/>
                    <a:pt x="826" y="4258"/>
                    <a:pt x="826" y="4258"/>
                  </a:cubicBezTo>
                  <a:lnTo>
                    <a:pt x="596" y="4374"/>
                  </a:lnTo>
                  <a:cubicBezTo>
                    <a:pt x="231" y="4566"/>
                    <a:pt x="0" y="4950"/>
                    <a:pt x="0" y="5372"/>
                  </a:cubicBezTo>
                  <a:lnTo>
                    <a:pt x="0" y="5468"/>
                  </a:lnTo>
                  <a:cubicBezTo>
                    <a:pt x="0" y="6083"/>
                    <a:pt x="499" y="6582"/>
                    <a:pt x="1114" y="6582"/>
                  </a:cubicBezTo>
                  <a:lnTo>
                    <a:pt x="2669" y="6582"/>
                  </a:lnTo>
                  <a:cubicBezTo>
                    <a:pt x="2881" y="6582"/>
                    <a:pt x="3092" y="6601"/>
                    <a:pt x="3303" y="6639"/>
                  </a:cubicBezTo>
                  <a:lnTo>
                    <a:pt x="3303" y="6332"/>
                  </a:lnTo>
                  <a:cubicBezTo>
                    <a:pt x="3284" y="5334"/>
                    <a:pt x="3802" y="4393"/>
                    <a:pt x="4666" y="3874"/>
                  </a:cubicBezTo>
                  <a:lnTo>
                    <a:pt x="5146" y="3567"/>
                  </a:lnTo>
                  <a:lnTo>
                    <a:pt x="5646" y="3874"/>
                  </a:lnTo>
                  <a:cubicBezTo>
                    <a:pt x="6510" y="4393"/>
                    <a:pt x="7028" y="5334"/>
                    <a:pt x="7009" y="6332"/>
                  </a:cubicBezTo>
                  <a:lnTo>
                    <a:pt x="7009" y="6639"/>
                  </a:lnTo>
                  <a:cubicBezTo>
                    <a:pt x="7220" y="6601"/>
                    <a:pt x="7432" y="6582"/>
                    <a:pt x="7643" y="6582"/>
                  </a:cubicBezTo>
                  <a:lnTo>
                    <a:pt x="9198" y="6582"/>
                  </a:lnTo>
                  <a:cubicBezTo>
                    <a:pt x="9813" y="6582"/>
                    <a:pt x="10312" y="6083"/>
                    <a:pt x="10312" y="5468"/>
                  </a:cubicBezTo>
                  <a:lnTo>
                    <a:pt x="10312" y="5372"/>
                  </a:lnTo>
                  <a:cubicBezTo>
                    <a:pt x="10312" y="4950"/>
                    <a:pt x="10081" y="4566"/>
                    <a:pt x="9717" y="4374"/>
                  </a:cubicBezTo>
                  <a:lnTo>
                    <a:pt x="9486" y="4258"/>
                  </a:lnTo>
                  <a:cubicBezTo>
                    <a:pt x="9486" y="4258"/>
                    <a:pt x="9563" y="3701"/>
                    <a:pt x="9563" y="3567"/>
                  </a:cubicBezTo>
                  <a:cubicBezTo>
                    <a:pt x="9563" y="2199"/>
                    <a:pt x="8454" y="1128"/>
                    <a:pt x="7138" y="1128"/>
                  </a:cubicBezTo>
                  <a:cubicBezTo>
                    <a:pt x="6995" y="1128"/>
                    <a:pt x="6849" y="1140"/>
                    <a:pt x="6702" y="1167"/>
                  </a:cubicBezTo>
                  <a:lnTo>
                    <a:pt x="6375" y="1224"/>
                  </a:lnTo>
                  <a:lnTo>
                    <a:pt x="6279" y="879"/>
                  </a:lnTo>
                  <a:cubicBezTo>
                    <a:pt x="6135" y="293"/>
                    <a:pt x="5646" y="0"/>
                    <a:pt x="5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2604700" y="2217800"/>
              <a:ext cx="90750" cy="51400"/>
            </a:xfrm>
            <a:custGeom>
              <a:rect b="b" l="l" r="r" t="t"/>
              <a:pathLst>
                <a:path extrusionOk="0" h="2056" w="3630">
                  <a:moveTo>
                    <a:pt x="1" y="0"/>
                  </a:moveTo>
                  <a:cubicBezTo>
                    <a:pt x="39" y="1153"/>
                    <a:pt x="961" y="2055"/>
                    <a:pt x="2113" y="2055"/>
                  </a:cubicBezTo>
                  <a:lnTo>
                    <a:pt x="3630" y="2055"/>
                  </a:lnTo>
                  <a:cubicBezTo>
                    <a:pt x="3591" y="922"/>
                    <a:pt x="2650" y="20"/>
                    <a:pt x="1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2689675" y="2287875"/>
              <a:ext cx="29775" cy="64850"/>
            </a:xfrm>
            <a:custGeom>
              <a:rect b="b" l="l" r="r" t="t"/>
              <a:pathLst>
                <a:path extrusionOk="0" h="2594" w="1191">
                  <a:moveTo>
                    <a:pt x="0" y="1"/>
                  </a:moveTo>
                  <a:lnTo>
                    <a:pt x="0" y="2593"/>
                  </a:lnTo>
                  <a:lnTo>
                    <a:pt x="1191" y="2593"/>
                  </a:ln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2676700" y="2145800"/>
              <a:ext cx="55725" cy="89775"/>
            </a:xfrm>
            <a:custGeom>
              <a:rect b="b" l="l" r="r" t="t"/>
              <a:pathLst>
                <a:path extrusionOk="0" h="3591" w="2229">
                  <a:moveTo>
                    <a:pt x="1115" y="0"/>
                  </a:moveTo>
                  <a:lnTo>
                    <a:pt x="1019" y="77"/>
                  </a:lnTo>
                  <a:cubicBezTo>
                    <a:pt x="385" y="461"/>
                    <a:pt x="1" y="1152"/>
                    <a:pt x="1" y="1901"/>
                  </a:cubicBezTo>
                  <a:lnTo>
                    <a:pt x="1" y="2496"/>
                  </a:lnTo>
                  <a:cubicBezTo>
                    <a:pt x="462" y="2746"/>
                    <a:pt x="846" y="3130"/>
                    <a:pt x="1115" y="3591"/>
                  </a:cubicBezTo>
                  <a:cubicBezTo>
                    <a:pt x="1383" y="3130"/>
                    <a:pt x="1768" y="2746"/>
                    <a:pt x="2228" y="2496"/>
                  </a:cubicBezTo>
                  <a:lnTo>
                    <a:pt x="2228" y="1901"/>
                  </a:lnTo>
                  <a:cubicBezTo>
                    <a:pt x="2228" y="1152"/>
                    <a:pt x="1844" y="461"/>
                    <a:pt x="1230" y="77"/>
                  </a:cubicBezTo>
                  <a:lnTo>
                    <a:pt x="1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49"/>
          <p:cNvGrpSpPr/>
          <p:nvPr/>
        </p:nvGrpSpPr>
        <p:grpSpPr>
          <a:xfrm>
            <a:off x="3313275" y="2107375"/>
            <a:ext cx="318300" cy="169975"/>
            <a:chOff x="3313275" y="2107375"/>
            <a:chExt cx="318300" cy="169975"/>
          </a:xfrm>
        </p:grpSpPr>
        <p:sp>
          <p:nvSpPr>
            <p:cNvPr id="2038" name="Google Shape;2038;p49"/>
            <p:cNvSpPr/>
            <p:nvPr/>
          </p:nvSpPr>
          <p:spPr>
            <a:xfrm>
              <a:off x="3313275" y="2149150"/>
              <a:ext cx="318300" cy="42275"/>
            </a:xfrm>
            <a:custGeom>
              <a:rect b="b" l="l" r="r" t="t"/>
              <a:pathLst>
                <a:path extrusionOk="0" h="1691" w="12732">
                  <a:moveTo>
                    <a:pt x="0" y="1"/>
                  </a:moveTo>
                  <a:lnTo>
                    <a:pt x="0" y="173"/>
                  </a:lnTo>
                  <a:cubicBezTo>
                    <a:pt x="0" y="461"/>
                    <a:pt x="39" y="769"/>
                    <a:pt x="115" y="1057"/>
                  </a:cubicBezTo>
                  <a:lnTo>
                    <a:pt x="2016" y="1690"/>
                  </a:lnTo>
                  <a:lnTo>
                    <a:pt x="4206" y="961"/>
                  </a:lnTo>
                  <a:lnTo>
                    <a:pt x="6375" y="1690"/>
                  </a:lnTo>
                  <a:lnTo>
                    <a:pt x="8564" y="961"/>
                  </a:lnTo>
                  <a:lnTo>
                    <a:pt x="10754" y="1690"/>
                  </a:lnTo>
                  <a:lnTo>
                    <a:pt x="12597" y="1076"/>
                  </a:lnTo>
                  <a:cubicBezTo>
                    <a:pt x="12674" y="769"/>
                    <a:pt x="12731" y="481"/>
                    <a:pt x="12731" y="173"/>
                  </a:cubicBezTo>
                  <a:lnTo>
                    <a:pt x="127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3360325" y="2253800"/>
              <a:ext cx="224200" cy="23550"/>
            </a:xfrm>
            <a:custGeom>
              <a:rect b="b" l="l" r="r" t="t"/>
              <a:pathLst>
                <a:path extrusionOk="0" h="942" w="8968">
                  <a:moveTo>
                    <a:pt x="922" y="1"/>
                  </a:moveTo>
                  <a:lnTo>
                    <a:pt x="0" y="942"/>
                  </a:lnTo>
                  <a:lnTo>
                    <a:pt x="8968" y="942"/>
                  </a:lnTo>
                  <a:lnTo>
                    <a:pt x="8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3313275" y="2107375"/>
              <a:ext cx="318300" cy="23075"/>
            </a:xfrm>
            <a:custGeom>
              <a:rect b="b" l="l" r="r" t="t"/>
              <a:pathLst>
                <a:path extrusionOk="0" h="923" w="12732">
                  <a:moveTo>
                    <a:pt x="0" y="1"/>
                  </a:moveTo>
                  <a:lnTo>
                    <a:pt x="0" y="923"/>
                  </a:lnTo>
                  <a:lnTo>
                    <a:pt x="12731" y="923"/>
                  </a:lnTo>
                  <a:lnTo>
                    <a:pt x="127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3327200" y="2192825"/>
              <a:ext cx="289975" cy="42275"/>
            </a:xfrm>
            <a:custGeom>
              <a:rect b="b" l="l" r="r" t="t"/>
              <a:pathLst>
                <a:path extrusionOk="0" h="1691" w="11599">
                  <a:moveTo>
                    <a:pt x="3649" y="1"/>
                  </a:moveTo>
                  <a:lnTo>
                    <a:pt x="1459" y="731"/>
                  </a:lnTo>
                  <a:lnTo>
                    <a:pt x="0" y="251"/>
                  </a:lnTo>
                  <a:lnTo>
                    <a:pt x="0" y="251"/>
                  </a:lnTo>
                  <a:cubicBezTo>
                    <a:pt x="595" y="1134"/>
                    <a:pt x="1613" y="1691"/>
                    <a:pt x="2688" y="1691"/>
                  </a:cubicBezTo>
                  <a:lnTo>
                    <a:pt x="8910" y="1691"/>
                  </a:lnTo>
                  <a:cubicBezTo>
                    <a:pt x="9985" y="1691"/>
                    <a:pt x="11003" y="1153"/>
                    <a:pt x="11598" y="251"/>
                  </a:cubicBezTo>
                  <a:lnTo>
                    <a:pt x="11598" y="251"/>
                  </a:lnTo>
                  <a:lnTo>
                    <a:pt x="10197" y="731"/>
                  </a:lnTo>
                  <a:lnTo>
                    <a:pt x="8007" y="1"/>
                  </a:lnTo>
                  <a:lnTo>
                    <a:pt x="5818" y="731"/>
                  </a:lnTo>
                  <a:lnTo>
                    <a:pt x="3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49"/>
          <p:cNvGrpSpPr/>
          <p:nvPr/>
        </p:nvGrpSpPr>
        <p:grpSpPr>
          <a:xfrm>
            <a:off x="4135600" y="2036825"/>
            <a:ext cx="186775" cy="316375"/>
            <a:chOff x="4135600" y="2036825"/>
            <a:chExt cx="186775" cy="316375"/>
          </a:xfrm>
        </p:grpSpPr>
        <p:sp>
          <p:nvSpPr>
            <p:cNvPr id="2043" name="Google Shape;2043;p49"/>
            <p:cNvSpPr/>
            <p:nvPr/>
          </p:nvSpPr>
          <p:spPr>
            <a:xfrm>
              <a:off x="4170175" y="2036825"/>
              <a:ext cx="117625" cy="118600"/>
            </a:xfrm>
            <a:custGeom>
              <a:rect b="b" l="l" r="r" t="t"/>
              <a:pathLst>
                <a:path extrusionOk="0" h="4744" w="4705">
                  <a:moveTo>
                    <a:pt x="2343" y="0"/>
                  </a:moveTo>
                  <a:cubicBezTo>
                    <a:pt x="1076" y="0"/>
                    <a:pt x="39" y="1018"/>
                    <a:pt x="0" y="2285"/>
                  </a:cubicBezTo>
                  <a:cubicBezTo>
                    <a:pt x="0" y="2938"/>
                    <a:pt x="346" y="3783"/>
                    <a:pt x="1037" y="4743"/>
                  </a:cubicBezTo>
                  <a:cubicBezTo>
                    <a:pt x="1306" y="4436"/>
                    <a:pt x="1671" y="4225"/>
                    <a:pt x="2055" y="4148"/>
                  </a:cubicBezTo>
                  <a:lnTo>
                    <a:pt x="2036" y="4109"/>
                  </a:lnTo>
                  <a:cubicBezTo>
                    <a:pt x="1498" y="3437"/>
                    <a:pt x="1191" y="2650"/>
                    <a:pt x="1191" y="2266"/>
                  </a:cubicBezTo>
                  <a:cubicBezTo>
                    <a:pt x="1172" y="1594"/>
                    <a:pt x="1690" y="1056"/>
                    <a:pt x="2343" y="1056"/>
                  </a:cubicBezTo>
                  <a:cubicBezTo>
                    <a:pt x="3015" y="1056"/>
                    <a:pt x="3534" y="1594"/>
                    <a:pt x="3514" y="2266"/>
                  </a:cubicBezTo>
                  <a:cubicBezTo>
                    <a:pt x="3514" y="2650"/>
                    <a:pt x="3207" y="3437"/>
                    <a:pt x="2670" y="4109"/>
                  </a:cubicBezTo>
                  <a:lnTo>
                    <a:pt x="2631" y="4148"/>
                  </a:lnTo>
                  <a:cubicBezTo>
                    <a:pt x="3034" y="4225"/>
                    <a:pt x="3399" y="4436"/>
                    <a:pt x="3668" y="4743"/>
                  </a:cubicBezTo>
                  <a:cubicBezTo>
                    <a:pt x="4340" y="3783"/>
                    <a:pt x="4705" y="2938"/>
                    <a:pt x="4705" y="2285"/>
                  </a:cubicBezTo>
                  <a:cubicBezTo>
                    <a:pt x="4667" y="1018"/>
                    <a:pt x="3630"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4268575" y="2169325"/>
              <a:ext cx="53800" cy="35050"/>
            </a:xfrm>
            <a:custGeom>
              <a:rect b="b" l="l" r="r" t="t"/>
              <a:pathLst>
                <a:path extrusionOk="0" h="1402" w="2152">
                  <a:moveTo>
                    <a:pt x="2152" y="0"/>
                  </a:moveTo>
                  <a:lnTo>
                    <a:pt x="116" y="211"/>
                  </a:lnTo>
                  <a:cubicBezTo>
                    <a:pt x="135" y="326"/>
                    <a:pt x="135" y="442"/>
                    <a:pt x="135" y="557"/>
                  </a:cubicBezTo>
                  <a:cubicBezTo>
                    <a:pt x="135" y="768"/>
                    <a:pt x="78" y="999"/>
                    <a:pt x="1" y="1210"/>
                  </a:cubicBezTo>
                  <a:lnTo>
                    <a:pt x="2152" y="1402"/>
                  </a:lnTo>
                  <a:lnTo>
                    <a:pt x="21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4135600" y="2169325"/>
              <a:ext cx="54275" cy="35050"/>
            </a:xfrm>
            <a:custGeom>
              <a:rect b="b" l="l" r="r" t="t"/>
              <a:pathLst>
                <a:path extrusionOk="0" h="1402" w="2171">
                  <a:moveTo>
                    <a:pt x="1" y="0"/>
                  </a:moveTo>
                  <a:lnTo>
                    <a:pt x="1" y="1402"/>
                  </a:lnTo>
                  <a:lnTo>
                    <a:pt x="2171" y="1210"/>
                  </a:lnTo>
                  <a:cubicBezTo>
                    <a:pt x="2075" y="999"/>
                    <a:pt x="2036" y="768"/>
                    <a:pt x="2036" y="557"/>
                  </a:cubicBezTo>
                  <a:lnTo>
                    <a:pt x="2017" y="557"/>
                  </a:lnTo>
                  <a:cubicBezTo>
                    <a:pt x="2017" y="442"/>
                    <a:pt x="2036" y="326"/>
                    <a:pt x="2055" y="211"/>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4214825" y="2223550"/>
              <a:ext cx="28825" cy="129650"/>
            </a:xfrm>
            <a:custGeom>
              <a:rect b="b" l="l" r="r" t="t"/>
              <a:pathLst>
                <a:path extrusionOk="0" h="5186" w="1153">
                  <a:moveTo>
                    <a:pt x="0" y="1"/>
                  </a:moveTo>
                  <a:lnTo>
                    <a:pt x="0" y="5185"/>
                  </a:lnTo>
                  <a:lnTo>
                    <a:pt x="1152" y="5185"/>
                  </a:lnTo>
                  <a:lnTo>
                    <a:pt x="1152" y="1"/>
                  </a:lnTo>
                  <a:cubicBezTo>
                    <a:pt x="960" y="58"/>
                    <a:pt x="768" y="97"/>
                    <a:pt x="576" y="97"/>
                  </a:cubicBezTo>
                  <a:cubicBezTo>
                    <a:pt x="365" y="97"/>
                    <a:pt x="192" y="5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4197050" y="2158750"/>
              <a:ext cx="56200" cy="48100"/>
            </a:xfrm>
            <a:custGeom>
              <a:rect b="b" l="l" r="r" t="t"/>
              <a:pathLst>
                <a:path extrusionOk="0" h="1924" w="2248">
                  <a:moveTo>
                    <a:pt x="1287" y="1"/>
                  </a:moveTo>
                  <a:cubicBezTo>
                    <a:pt x="423" y="1"/>
                    <a:pt x="1" y="1037"/>
                    <a:pt x="596" y="1633"/>
                  </a:cubicBezTo>
                  <a:cubicBezTo>
                    <a:pt x="797" y="1834"/>
                    <a:pt x="1043" y="1924"/>
                    <a:pt x="1283" y="1924"/>
                  </a:cubicBezTo>
                  <a:cubicBezTo>
                    <a:pt x="1778" y="1924"/>
                    <a:pt x="2247" y="1542"/>
                    <a:pt x="2247" y="961"/>
                  </a:cubicBezTo>
                  <a:cubicBezTo>
                    <a:pt x="2247" y="423"/>
                    <a:pt x="1806"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49"/>
          <p:cNvGrpSpPr/>
          <p:nvPr/>
        </p:nvGrpSpPr>
        <p:grpSpPr>
          <a:xfrm>
            <a:off x="4843700" y="2041625"/>
            <a:ext cx="317825" cy="303425"/>
            <a:chOff x="4843700" y="2041625"/>
            <a:chExt cx="317825" cy="303425"/>
          </a:xfrm>
        </p:grpSpPr>
        <p:sp>
          <p:nvSpPr>
            <p:cNvPr id="2049" name="Google Shape;2049;p49"/>
            <p:cNvSpPr/>
            <p:nvPr/>
          </p:nvSpPr>
          <p:spPr>
            <a:xfrm>
              <a:off x="4843700" y="2098275"/>
              <a:ext cx="142600" cy="177625"/>
            </a:xfrm>
            <a:custGeom>
              <a:rect b="b" l="l" r="r" t="t"/>
              <a:pathLst>
                <a:path extrusionOk="0" h="7105" w="5704">
                  <a:moveTo>
                    <a:pt x="4129" y="0"/>
                  </a:moveTo>
                  <a:cubicBezTo>
                    <a:pt x="3207" y="0"/>
                    <a:pt x="2477" y="730"/>
                    <a:pt x="2477" y="1651"/>
                  </a:cubicBezTo>
                  <a:lnTo>
                    <a:pt x="2477" y="1786"/>
                  </a:lnTo>
                  <a:cubicBezTo>
                    <a:pt x="2128" y="1418"/>
                    <a:pt x="1637" y="1209"/>
                    <a:pt x="1141" y="1209"/>
                  </a:cubicBezTo>
                  <a:cubicBezTo>
                    <a:pt x="1119" y="1209"/>
                    <a:pt x="1097" y="1209"/>
                    <a:pt x="1076" y="1210"/>
                  </a:cubicBezTo>
                  <a:lnTo>
                    <a:pt x="634" y="1210"/>
                  </a:lnTo>
                  <a:lnTo>
                    <a:pt x="634" y="1959"/>
                  </a:lnTo>
                  <a:lnTo>
                    <a:pt x="1076" y="1959"/>
                  </a:lnTo>
                  <a:cubicBezTo>
                    <a:pt x="1093" y="1958"/>
                    <a:pt x="1111" y="1957"/>
                    <a:pt x="1128" y="1957"/>
                  </a:cubicBezTo>
                  <a:cubicBezTo>
                    <a:pt x="1493" y="1957"/>
                    <a:pt x="1835" y="2146"/>
                    <a:pt x="2055" y="2439"/>
                  </a:cubicBezTo>
                  <a:cubicBezTo>
                    <a:pt x="1901" y="2381"/>
                    <a:pt x="1728" y="2362"/>
                    <a:pt x="1556" y="2362"/>
                  </a:cubicBezTo>
                  <a:cubicBezTo>
                    <a:pt x="960" y="2381"/>
                    <a:pt x="384" y="2650"/>
                    <a:pt x="0" y="3111"/>
                  </a:cubicBezTo>
                  <a:lnTo>
                    <a:pt x="557" y="3591"/>
                  </a:lnTo>
                  <a:cubicBezTo>
                    <a:pt x="807" y="3284"/>
                    <a:pt x="1172" y="3111"/>
                    <a:pt x="1556" y="3111"/>
                  </a:cubicBezTo>
                  <a:cubicBezTo>
                    <a:pt x="1901" y="3111"/>
                    <a:pt x="2247" y="3264"/>
                    <a:pt x="2477" y="3514"/>
                  </a:cubicBezTo>
                  <a:lnTo>
                    <a:pt x="2477" y="7047"/>
                  </a:lnTo>
                  <a:cubicBezTo>
                    <a:pt x="2727" y="7047"/>
                    <a:pt x="2977" y="7067"/>
                    <a:pt x="3226" y="7105"/>
                  </a:cubicBezTo>
                  <a:lnTo>
                    <a:pt x="3226" y="3514"/>
                  </a:lnTo>
                  <a:cubicBezTo>
                    <a:pt x="3457" y="3264"/>
                    <a:pt x="3783" y="3111"/>
                    <a:pt x="4129" y="3111"/>
                  </a:cubicBezTo>
                  <a:cubicBezTo>
                    <a:pt x="4532" y="3111"/>
                    <a:pt x="4897" y="3303"/>
                    <a:pt x="5127" y="3591"/>
                  </a:cubicBezTo>
                  <a:lnTo>
                    <a:pt x="5703" y="3111"/>
                  </a:lnTo>
                  <a:cubicBezTo>
                    <a:pt x="5319" y="2650"/>
                    <a:pt x="4743" y="2381"/>
                    <a:pt x="4129" y="2362"/>
                  </a:cubicBezTo>
                  <a:cubicBezTo>
                    <a:pt x="3956" y="2362"/>
                    <a:pt x="3783" y="2400"/>
                    <a:pt x="3610" y="2439"/>
                  </a:cubicBezTo>
                  <a:cubicBezTo>
                    <a:pt x="3649" y="2400"/>
                    <a:pt x="3687" y="2343"/>
                    <a:pt x="3726" y="2304"/>
                  </a:cubicBezTo>
                  <a:cubicBezTo>
                    <a:pt x="3923" y="2089"/>
                    <a:pt x="4206" y="1957"/>
                    <a:pt x="4509" y="1957"/>
                  </a:cubicBezTo>
                  <a:cubicBezTo>
                    <a:pt x="4529" y="1957"/>
                    <a:pt x="4550" y="1958"/>
                    <a:pt x="4570" y="1959"/>
                  </a:cubicBezTo>
                  <a:lnTo>
                    <a:pt x="5070" y="1959"/>
                  </a:lnTo>
                  <a:lnTo>
                    <a:pt x="5070" y="1210"/>
                  </a:lnTo>
                  <a:lnTo>
                    <a:pt x="4570" y="1210"/>
                  </a:lnTo>
                  <a:cubicBezTo>
                    <a:pt x="4052" y="1210"/>
                    <a:pt x="3572" y="1402"/>
                    <a:pt x="3226" y="1767"/>
                  </a:cubicBezTo>
                  <a:lnTo>
                    <a:pt x="3226" y="1651"/>
                  </a:lnTo>
                  <a:cubicBezTo>
                    <a:pt x="3226" y="1152"/>
                    <a:pt x="3630" y="749"/>
                    <a:pt x="4129" y="730"/>
                  </a:cubicBezTo>
                  <a:lnTo>
                    <a:pt x="41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9"/>
            <p:cNvSpPr/>
            <p:nvPr/>
          </p:nvSpPr>
          <p:spPr>
            <a:xfrm>
              <a:off x="4974750" y="2269150"/>
              <a:ext cx="186775" cy="35150"/>
            </a:xfrm>
            <a:custGeom>
              <a:rect b="b" l="l" r="r" t="t"/>
              <a:pathLst>
                <a:path extrusionOk="0" h="1406" w="7471">
                  <a:moveTo>
                    <a:pt x="2714" y="0"/>
                  </a:moveTo>
                  <a:cubicBezTo>
                    <a:pt x="1786" y="0"/>
                    <a:pt x="897" y="287"/>
                    <a:pt x="116" y="808"/>
                  </a:cubicBezTo>
                  <a:lnTo>
                    <a:pt x="1" y="904"/>
                  </a:lnTo>
                  <a:cubicBezTo>
                    <a:pt x="269" y="1038"/>
                    <a:pt x="538" y="1192"/>
                    <a:pt x="807" y="1384"/>
                  </a:cubicBezTo>
                  <a:cubicBezTo>
                    <a:pt x="941" y="1403"/>
                    <a:pt x="1095" y="1403"/>
                    <a:pt x="1249" y="1403"/>
                  </a:cubicBezTo>
                  <a:cubicBezTo>
                    <a:pt x="1278" y="1405"/>
                    <a:pt x="1308" y="1405"/>
                    <a:pt x="1337" y="1405"/>
                  </a:cubicBezTo>
                  <a:cubicBezTo>
                    <a:pt x="1653" y="1405"/>
                    <a:pt x="1966" y="1313"/>
                    <a:pt x="2247" y="1172"/>
                  </a:cubicBezTo>
                  <a:cubicBezTo>
                    <a:pt x="2660" y="961"/>
                    <a:pt x="3111" y="856"/>
                    <a:pt x="3565" y="856"/>
                  </a:cubicBezTo>
                  <a:cubicBezTo>
                    <a:pt x="4019" y="856"/>
                    <a:pt x="4475" y="961"/>
                    <a:pt x="4897" y="1172"/>
                  </a:cubicBezTo>
                  <a:cubicBezTo>
                    <a:pt x="5214" y="1326"/>
                    <a:pt x="5555" y="1403"/>
                    <a:pt x="5896" y="1403"/>
                  </a:cubicBezTo>
                  <a:cubicBezTo>
                    <a:pt x="6236" y="1403"/>
                    <a:pt x="6577" y="1326"/>
                    <a:pt x="6894" y="1172"/>
                  </a:cubicBezTo>
                  <a:cubicBezTo>
                    <a:pt x="7086" y="1076"/>
                    <a:pt x="7278" y="1000"/>
                    <a:pt x="7470" y="942"/>
                  </a:cubicBezTo>
                  <a:lnTo>
                    <a:pt x="7470" y="1"/>
                  </a:lnTo>
                  <a:lnTo>
                    <a:pt x="2804" y="1"/>
                  </a:lnTo>
                  <a:cubicBezTo>
                    <a:pt x="2774" y="0"/>
                    <a:pt x="2744" y="0"/>
                    <a:pt x="27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9"/>
            <p:cNvSpPr/>
            <p:nvPr/>
          </p:nvSpPr>
          <p:spPr>
            <a:xfrm>
              <a:off x="4843700" y="2293150"/>
              <a:ext cx="170925" cy="51900"/>
            </a:xfrm>
            <a:custGeom>
              <a:rect b="b" l="l" r="r" t="t"/>
              <a:pathLst>
                <a:path extrusionOk="0" h="2076" w="6837">
                  <a:moveTo>
                    <a:pt x="2351" y="1"/>
                  </a:moveTo>
                  <a:cubicBezTo>
                    <a:pt x="2323" y="1"/>
                    <a:pt x="2295" y="1"/>
                    <a:pt x="2266" y="1"/>
                  </a:cubicBezTo>
                  <a:lnTo>
                    <a:pt x="0" y="1"/>
                  </a:lnTo>
                  <a:lnTo>
                    <a:pt x="0" y="2075"/>
                  </a:lnTo>
                  <a:lnTo>
                    <a:pt x="6836" y="2075"/>
                  </a:lnTo>
                  <a:lnTo>
                    <a:pt x="6452" y="1710"/>
                  </a:lnTo>
                  <a:cubicBezTo>
                    <a:pt x="6222" y="1480"/>
                    <a:pt x="5991" y="1288"/>
                    <a:pt x="5742" y="1115"/>
                  </a:cubicBezTo>
                  <a:lnTo>
                    <a:pt x="5761" y="1115"/>
                  </a:lnTo>
                  <a:cubicBezTo>
                    <a:pt x="4766" y="402"/>
                    <a:pt x="357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9"/>
            <p:cNvSpPr/>
            <p:nvPr/>
          </p:nvSpPr>
          <p:spPr>
            <a:xfrm>
              <a:off x="5017475" y="2309000"/>
              <a:ext cx="144050" cy="36050"/>
            </a:xfrm>
            <a:custGeom>
              <a:rect b="b" l="l" r="r" t="t"/>
              <a:pathLst>
                <a:path extrusionOk="0" h="1442" w="5762">
                  <a:moveTo>
                    <a:pt x="1863" y="1"/>
                  </a:moveTo>
                  <a:cubicBezTo>
                    <a:pt x="1522" y="1"/>
                    <a:pt x="1181" y="78"/>
                    <a:pt x="865" y="231"/>
                  </a:cubicBezTo>
                  <a:cubicBezTo>
                    <a:pt x="596" y="366"/>
                    <a:pt x="308" y="462"/>
                    <a:pt x="1" y="519"/>
                  </a:cubicBezTo>
                  <a:cubicBezTo>
                    <a:pt x="1" y="519"/>
                    <a:pt x="20" y="519"/>
                    <a:pt x="20" y="539"/>
                  </a:cubicBezTo>
                  <a:lnTo>
                    <a:pt x="941" y="1441"/>
                  </a:lnTo>
                  <a:lnTo>
                    <a:pt x="5761" y="1441"/>
                  </a:lnTo>
                  <a:lnTo>
                    <a:pt x="5761" y="135"/>
                  </a:lnTo>
                  <a:cubicBezTo>
                    <a:pt x="5684" y="155"/>
                    <a:pt x="5588" y="193"/>
                    <a:pt x="5531" y="231"/>
                  </a:cubicBezTo>
                  <a:cubicBezTo>
                    <a:pt x="5139" y="427"/>
                    <a:pt x="4730" y="541"/>
                    <a:pt x="4305" y="541"/>
                  </a:cubicBezTo>
                  <a:cubicBezTo>
                    <a:pt x="4272" y="541"/>
                    <a:pt x="4239" y="540"/>
                    <a:pt x="4206" y="539"/>
                  </a:cubicBezTo>
                  <a:lnTo>
                    <a:pt x="4187" y="539"/>
                  </a:lnTo>
                  <a:cubicBezTo>
                    <a:pt x="4153" y="540"/>
                    <a:pt x="4120" y="541"/>
                    <a:pt x="4087" y="541"/>
                  </a:cubicBezTo>
                  <a:cubicBezTo>
                    <a:pt x="3662" y="541"/>
                    <a:pt x="3254" y="427"/>
                    <a:pt x="2862" y="231"/>
                  </a:cubicBezTo>
                  <a:cubicBezTo>
                    <a:pt x="2545" y="78"/>
                    <a:pt x="2204" y="1"/>
                    <a:pt x="1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9"/>
            <p:cNvSpPr/>
            <p:nvPr/>
          </p:nvSpPr>
          <p:spPr>
            <a:xfrm>
              <a:off x="5019875" y="2041625"/>
              <a:ext cx="141650" cy="208850"/>
            </a:xfrm>
            <a:custGeom>
              <a:rect b="b" l="l" r="r" t="t"/>
              <a:pathLst>
                <a:path extrusionOk="0" h="8354" w="5666">
                  <a:moveTo>
                    <a:pt x="4129" y="0"/>
                  </a:moveTo>
                  <a:cubicBezTo>
                    <a:pt x="3207" y="0"/>
                    <a:pt x="2478" y="730"/>
                    <a:pt x="2478" y="1652"/>
                  </a:cubicBezTo>
                  <a:lnTo>
                    <a:pt x="2478" y="1786"/>
                  </a:lnTo>
                  <a:cubicBezTo>
                    <a:pt x="2113" y="1421"/>
                    <a:pt x="1594" y="1210"/>
                    <a:pt x="1076" y="1210"/>
                  </a:cubicBezTo>
                  <a:lnTo>
                    <a:pt x="634" y="1210"/>
                  </a:lnTo>
                  <a:lnTo>
                    <a:pt x="634" y="1959"/>
                  </a:lnTo>
                  <a:lnTo>
                    <a:pt x="1057" y="1959"/>
                  </a:lnTo>
                  <a:cubicBezTo>
                    <a:pt x="1074" y="1958"/>
                    <a:pt x="1092" y="1958"/>
                    <a:pt x="1109" y="1958"/>
                  </a:cubicBezTo>
                  <a:cubicBezTo>
                    <a:pt x="1474" y="1958"/>
                    <a:pt x="1816" y="2146"/>
                    <a:pt x="2036" y="2439"/>
                  </a:cubicBezTo>
                  <a:cubicBezTo>
                    <a:pt x="1882" y="2400"/>
                    <a:pt x="1729" y="2381"/>
                    <a:pt x="1556" y="2381"/>
                  </a:cubicBezTo>
                  <a:cubicBezTo>
                    <a:pt x="961" y="2381"/>
                    <a:pt x="385" y="2650"/>
                    <a:pt x="1" y="3111"/>
                  </a:cubicBezTo>
                  <a:lnTo>
                    <a:pt x="557" y="3591"/>
                  </a:lnTo>
                  <a:cubicBezTo>
                    <a:pt x="807" y="3303"/>
                    <a:pt x="1172" y="3130"/>
                    <a:pt x="1556" y="3111"/>
                  </a:cubicBezTo>
                  <a:cubicBezTo>
                    <a:pt x="1902" y="3111"/>
                    <a:pt x="2228" y="3265"/>
                    <a:pt x="2478" y="3495"/>
                  </a:cubicBezTo>
                  <a:lnTo>
                    <a:pt x="2478" y="8353"/>
                  </a:lnTo>
                  <a:lnTo>
                    <a:pt x="3227" y="8353"/>
                  </a:lnTo>
                  <a:lnTo>
                    <a:pt x="3207" y="3495"/>
                  </a:lnTo>
                  <a:cubicBezTo>
                    <a:pt x="3457" y="3265"/>
                    <a:pt x="3764" y="3130"/>
                    <a:pt x="4110" y="3130"/>
                  </a:cubicBezTo>
                  <a:cubicBezTo>
                    <a:pt x="4494" y="3130"/>
                    <a:pt x="4859" y="3303"/>
                    <a:pt x="5108" y="3610"/>
                  </a:cubicBezTo>
                  <a:lnTo>
                    <a:pt x="5665" y="3130"/>
                  </a:lnTo>
                  <a:cubicBezTo>
                    <a:pt x="5281" y="2650"/>
                    <a:pt x="4705" y="2381"/>
                    <a:pt x="4110" y="2381"/>
                  </a:cubicBezTo>
                  <a:cubicBezTo>
                    <a:pt x="3937" y="2381"/>
                    <a:pt x="3783" y="2400"/>
                    <a:pt x="3630" y="2439"/>
                  </a:cubicBezTo>
                  <a:cubicBezTo>
                    <a:pt x="3649" y="2400"/>
                    <a:pt x="3687" y="2362"/>
                    <a:pt x="3726" y="2324"/>
                  </a:cubicBezTo>
                  <a:cubicBezTo>
                    <a:pt x="3937" y="2074"/>
                    <a:pt x="4244" y="1959"/>
                    <a:pt x="4571" y="1959"/>
                  </a:cubicBezTo>
                  <a:lnTo>
                    <a:pt x="5070" y="1959"/>
                  </a:lnTo>
                  <a:lnTo>
                    <a:pt x="5070" y="1210"/>
                  </a:lnTo>
                  <a:lnTo>
                    <a:pt x="4571" y="1210"/>
                  </a:lnTo>
                  <a:cubicBezTo>
                    <a:pt x="4052" y="1210"/>
                    <a:pt x="3572" y="1402"/>
                    <a:pt x="3207" y="1767"/>
                  </a:cubicBezTo>
                  <a:lnTo>
                    <a:pt x="3207" y="1652"/>
                  </a:lnTo>
                  <a:cubicBezTo>
                    <a:pt x="3207" y="1163"/>
                    <a:pt x="3611" y="748"/>
                    <a:pt x="4096" y="748"/>
                  </a:cubicBezTo>
                  <a:cubicBezTo>
                    <a:pt x="4107" y="748"/>
                    <a:pt x="4118" y="749"/>
                    <a:pt x="4129" y="749"/>
                  </a:cubicBezTo>
                  <a:lnTo>
                    <a:pt x="41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49"/>
          <p:cNvGrpSpPr/>
          <p:nvPr/>
        </p:nvGrpSpPr>
        <p:grpSpPr>
          <a:xfrm>
            <a:off x="5611800" y="2034750"/>
            <a:ext cx="317800" cy="318450"/>
            <a:chOff x="5611800" y="2034750"/>
            <a:chExt cx="317800" cy="318450"/>
          </a:xfrm>
        </p:grpSpPr>
        <p:sp>
          <p:nvSpPr>
            <p:cNvPr id="2055" name="Google Shape;2055;p49"/>
            <p:cNvSpPr/>
            <p:nvPr/>
          </p:nvSpPr>
          <p:spPr>
            <a:xfrm>
              <a:off x="5851325" y="2065150"/>
              <a:ext cx="78275" cy="133000"/>
            </a:xfrm>
            <a:custGeom>
              <a:rect b="b" l="l" r="r" t="t"/>
              <a:pathLst>
                <a:path extrusionOk="0" h="5320" w="3131">
                  <a:moveTo>
                    <a:pt x="1556" y="0"/>
                  </a:moveTo>
                  <a:cubicBezTo>
                    <a:pt x="1560" y="0"/>
                    <a:pt x="1563" y="0"/>
                    <a:pt x="1566" y="0"/>
                  </a:cubicBezTo>
                  <a:lnTo>
                    <a:pt x="1566" y="0"/>
                  </a:lnTo>
                  <a:cubicBezTo>
                    <a:pt x="1569" y="0"/>
                    <a:pt x="1572" y="0"/>
                    <a:pt x="1576" y="0"/>
                  </a:cubicBezTo>
                  <a:close/>
                  <a:moveTo>
                    <a:pt x="1566" y="0"/>
                  </a:moveTo>
                  <a:cubicBezTo>
                    <a:pt x="706" y="5"/>
                    <a:pt x="1" y="714"/>
                    <a:pt x="1" y="1575"/>
                  </a:cubicBezTo>
                  <a:lnTo>
                    <a:pt x="1" y="5319"/>
                  </a:lnTo>
                  <a:cubicBezTo>
                    <a:pt x="711" y="4282"/>
                    <a:pt x="1864" y="3610"/>
                    <a:pt x="3131" y="3495"/>
                  </a:cubicBezTo>
                  <a:lnTo>
                    <a:pt x="3131" y="1575"/>
                  </a:lnTo>
                  <a:cubicBezTo>
                    <a:pt x="3131" y="714"/>
                    <a:pt x="2426" y="5"/>
                    <a:pt x="1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5810525" y="2226450"/>
              <a:ext cx="27400" cy="58100"/>
            </a:xfrm>
            <a:custGeom>
              <a:rect b="b" l="l" r="r" t="t"/>
              <a:pathLst>
                <a:path extrusionOk="0" h="2324" w="1096">
                  <a:moveTo>
                    <a:pt x="884" y="0"/>
                  </a:moveTo>
                  <a:lnTo>
                    <a:pt x="615" y="154"/>
                  </a:lnTo>
                  <a:cubicBezTo>
                    <a:pt x="327" y="327"/>
                    <a:pt x="97" y="595"/>
                    <a:pt x="1" y="903"/>
                  </a:cubicBezTo>
                  <a:lnTo>
                    <a:pt x="1" y="1152"/>
                  </a:lnTo>
                  <a:cubicBezTo>
                    <a:pt x="1" y="1767"/>
                    <a:pt x="481" y="2285"/>
                    <a:pt x="1095" y="2324"/>
                  </a:cubicBezTo>
                  <a:cubicBezTo>
                    <a:pt x="961" y="2093"/>
                    <a:pt x="884" y="1844"/>
                    <a:pt x="884" y="1575"/>
                  </a:cubicBezTo>
                  <a:lnTo>
                    <a:pt x="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5703475" y="2226925"/>
              <a:ext cx="27875" cy="57625"/>
            </a:xfrm>
            <a:custGeom>
              <a:rect b="b" l="l" r="r" t="t"/>
              <a:pathLst>
                <a:path extrusionOk="0" h="2305" w="1115">
                  <a:moveTo>
                    <a:pt x="193" y="0"/>
                  </a:moveTo>
                  <a:lnTo>
                    <a:pt x="193" y="1556"/>
                  </a:lnTo>
                  <a:cubicBezTo>
                    <a:pt x="193" y="1825"/>
                    <a:pt x="135" y="2074"/>
                    <a:pt x="1" y="2305"/>
                  </a:cubicBezTo>
                  <a:cubicBezTo>
                    <a:pt x="615" y="2266"/>
                    <a:pt x="1114" y="1748"/>
                    <a:pt x="1114" y="1133"/>
                  </a:cubicBezTo>
                  <a:lnTo>
                    <a:pt x="1114" y="922"/>
                  </a:lnTo>
                  <a:cubicBezTo>
                    <a:pt x="999" y="596"/>
                    <a:pt x="788" y="346"/>
                    <a:pt x="500" y="173"/>
                  </a:cubicBezTo>
                  <a:lnTo>
                    <a:pt x="1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5611800" y="2065150"/>
              <a:ext cx="77775" cy="133000"/>
            </a:xfrm>
            <a:custGeom>
              <a:rect b="b" l="l" r="r" t="t"/>
              <a:pathLst>
                <a:path extrusionOk="0" h="5320" w="3111">
                  <a:moveTo>
                    <a:pt x="1555" y="0"/>
                  </a:moveTo>
                  <a:cubicBezTo>
                    <a:pt x="691" y="0"/>
                    <a:pt x="0" y="711"/>
                    <a:pt x="0" y="1575"/>
                  </a:cubicBezTo>
                  <a:lnTo>
                    <a:pt x="0" y="3495"/>
                  </a:lnTo>
                  <a:cubicBezTo>
                    <a:pt x="1248" y="3610"/>
                    <a:pt x="2400" y="4282"/>
                    <a:pt x="3111" y="5319"/>
                  </a:cubicBezTo>
                  <a:lnTo>
                    <a:pt x="3111" y="1575"/>
                  </a:lnTo>
                  <a:cubicBezTo>
                    <a:pt x="3111" y="711"/>
                    <a:pt x="2420"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9"/>
            <p:cNvSpPr/>
            <p:nvPr/>
          </p:nvSpPr>
          <p:spPr>
            <a:xfrm>
              <a:off x="5631475" y="2034750"/>
              <a:ext cx="278450" cy="318450"/>
            </a:xfrm>
            <a:custGeom>
              <a:rect b="b" l="l" r="r" t="t"/>
              <a:pathLst>
                <a:path extrusionOk="0" h="12738" w="11138">
                  <a:moveTo>
                    <a:pt x="4705" y="5287"/>
                  </a:moveTo>
                  <a:lnTo>
                    <a:pt x="4705" y="6017"/>
                  </a:lnTo>
                  <a:lnTo>
                    <a:pt x="3956" y="6017"/>
                  </a:lnTo>
                  <a:lnTo>
                    <a:pt x="3956" y="5287"/>
                  </a:lnTo>
                  <a:close/>
                  <a:moveTo>
                    <a:pt x="7182" y="5287"/>
                  </a:moveTo>
                  <a:lnTo>
                    <a:pt x="7182" y="6017"/>
                  </a:lnTo>
                  <a:lnTo>
                    <a:pt x="6433" y="6017"/>
                  </a:lnTo>
                  <a:lnTo>
                    <a:pt x="6433" y="5287"/>
                  </a:lnTo>
                  <a:close/>
                  <a:moveTo>
                    <a:pt x="1566" y="0"/>
                  </a:moveTo>
                  <a:cubicBezTo>
                    <a:pt x="1020" y="0"/>
                    <a:pt x="465" y="190"/>
                    <a:pt x="0" y="602"/>
                  </a:cubicBezTo>
                  <a:cubicBezTo>
                    <a:pt x="260" y="508"/>
                    <a:pt x="522" y="465"/>
                    <a:pt x="777" y="465"/>
                  </a:cubicBezTo>
                  <a:cubicBezTo>
                    <a:pt x="1996" y="465"/>
                    <a:pt x="3073" y="1457"/>
                    <a:pt x="3073" y="2791"/>
                  </a:cubicBezTo>
                  <a:lnTo>
                    <a:pt x="3073" y="6804"/>
                  </a:lnTo>
                  <a:lnTo>
                    <a:pt x="3764" y="7207"/>
                  </a:lnTo>
                  <a:cubicBezTo>
                    <a:pt x="4359" y="7572"/>
                    <a:pt x="4743" y="8187"/>
                    <a:pt x="4801" y="8897"/>
                  </a:cubicBezTo>
                  <a:lnTo>
                    <a:pt x="5108" y="12737"/>
                  </a:lnTo>
                  <a:lnTo>
                    <a:pt x="6049" y="12737"/>
                  </a:lnTo>
                  <a:lnTo>
                    <a:pt x="6337" y="8859"/>
                  </a:lnTo>
                  <a:cubicBezTo>
                    <a:pt x="6395" y="8148"/>
                    <a:pt x="6798" y="7514"/>
                    <a:pt x="7412" y="7169"/>
                  </a:cubicBezTo>
                  <a:lnTo>
                    <a:pt x="8046" y="6804"/>
                  </a:lnTo>
                  <a:lnTo>
                    <a:pt x="8046" y="2791"/>
                  </a:lnTo>
                  <a:cubicBezTo>
                    <a:pt x="8046" y="1466"/>
                    <a:pt x="9134" y="473"/>
                    <a:pt x="10372" y="473"/>
                  </a:cubicBezTo>
                  <a:cubicBezTo>
                    <a:pt x="10624" y="473"/>
                    <a:pt x="10881" y="514"/>
                    <a:pt x="11138" y="602"/>
                  </a:cubicBezTo>
                  <a:cubicBezTo>
                    <a:pt x="10673" y="190"/>
                    <a:pt x="10118" y="0"/>
                    <a:pt x="9572" y="0"/>
                  </a:cubicBezTo>
                  <a:cubicBezTo>
                    <a:pt x="8515" y="0"/>
                    <a:pt x="7493" y="710"/>
                    <a:pt x="7240" y="1888"/>
                  </a:cubicBezTo>
                  <a:lnTo>
                    <a:pt x="7163" y="2445"/>
                  </a:lnTo>
                  <a:lnTo>
                    <a:pt x="6702" y="2215"/>
                  </a:lnTo>
                  <a:cubicBezTo>
                    <a:pt x="6337" y="2023"/>
                    <a:pt x="5953" y="1927"/>
                    <a:pt x="5550" y="1927"/>
                  </a:cubicBezTo>
                  <a:cubicBezTo>
                    <a:pt x="5166" y="1927"/>
                    <a:pt x="4782" y="2023"/>
                    <a:pt x="4436" y="2195"/>
                  </a:cubicBezTo>
                  <a:lnTo>
                    <a:pt x="4033" y="2407"/>
                  </a:lnTo>
                  <a:lnTo>
                    <a:pt x="3898" y="1888"/>
                  </a:lnTo>
                  <a:cubicBezTo>
                    <a:pt x="3645" y="710"/>
                    <a:pt x="2623" y="0"/>
                    <a:pt x="1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9"/>
          <p:cNvGrpSpPr/>
          <p:nvPr/>
        </p:nvGrpSpPr>
        <p:grpSpPr>
          <a:xfrm>
            <a:off x="6373650" y="2119375"/>
            <a:ext cx="318300" cy="149825"/>
            <a:chOff x="6373650" y="2119375"/>
            <a:chExt cx="318300" cy="149825"/>
          </a:xfrm>
        </p:grpSpPr>
        <p:sp>
          <p:nvSpPr>
            <p:cNvPr id="2061" name="Google Shape;2061;p49"/>
            <p:cNvSpPr/>
            <p:nvPr/>
          </p:nvSpPr>
          <p:spPr>
            <a:xfrm>
              <a:off x="6488850" y="2119375"/>
              <a:ext cx="18750" cy="48525"/>
            </a:xfrm>
            <a:custGeom>
              <a:rect b="b" l="l" r="r" t="t"/>
              <a:pathLst>
                <a:path extrusionOk="0" h="1941" w="750">
                  <a:moveTo>
                    <a:pt x="1" y="1"/>
                  </a:moveTo>
                  <a:lnTo>
                    <a:pt x="1" y="1940"/>
                  </a:lnTo>
                  <a:lnTo>
                    <a:pt x="750" y="1940"/>
                  </a:ln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9"/>
            <p:cNvSpPr/>
            <p:nvPr/>
          </p:nvSpPr>
          <p:spPr>
            <a:xfrm>
              <a:off x="6526300" y="2119375"/>
              <a:ext cx="86425" cy="48525"/>
            </a:xfrm>
            <a:custGeom>
              <a:rect b="b" l="l" r="r" t="t"/>
              <a:pathLst>
                <a:path extrusionOk="0" h="1941" w="3457">
                  <a:moveTo>
                    <a:pt x="0" y="1"/>
                  </a:moveTo>
                  <a:lnTo>
                    <a:pt x="0" y="1940"/>
                  </a:lnTo>
                  <a:lnTo>
                    <a:pt x="3457" y="1940"/>
                  </a:lnTo>
                  <a:lnTo>
                    <a:pt x="20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9"/>
            <p:cNvSpPr/>
            <p:nvPr/>
          </p:nvSpPr>
          <p:spPr>
            <a:xfrm>
              <a:off x="6373650" y="2186600"/>
              <a:ext cx="133950" cy="54275"/>
            </a:xfrm>
            <a:custGeom>
              <a:rect b="b" l="l" r="r" t="t"/>
              <a:pathLst>
                <a:path extrusionOk="0" h="2171" w="5358">
                  <a:moveTo>
                    <a:pt x="0" y="0"/>
                  </a:moveTo>
                  <a:lnTo>
                    <a:pt x="0" y="2170"/>
                  </a:lnTo>
                  <a:lnTo>
                    <a:pt x="807" y="2170"/>
                  </a:lnTo>
                  <a:cubicBezTo>
                    <a:pt x="999" y="1402"/>
                    <a:pt x="1642" y="1018"/>
                    <a:pt x="2283" y="1018"/>
                  </a:cubicBezTo>
                  <a:cubicBezTo>
                    <a:pt x="2924" y="1018"/>
                    <a:pt x="3562" y="1402"/>
                    <a:pt x="3745" y="2170"/>
                  </a:cubicBezTo>
                  <a:lnTo>
                    <a:pt x="5358" y="2170"/>
                  </a:lnTo>
                  <a:lnTo>
                    <a:pt x="5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9"/>
            <p:cNvSpPr/>
            <p:nvPr/>
          </p:nvSpPr>
          <p:spPr>
            <a:xfrm>
              <a:off x="6609350" y="2230750"/>
              <a:ext cx="44675" cy="38275"/>
            </a:xfrm>
            <a:custGeom>
              <a:rect b="b" l="l" r="r" t="t"/>
              <a:pathLst>
                <a:path extrusionOk="0" h="1531" w="1787">
                  <a:moveTo>
                    <a:pt x="1018" y="1"/>
                  </a:moveTo>
                  <a:cubicBezTo>
                    <a:pt x="327" y="1"/>
                    <a:pt x="0" y="827"/>
                    <a:pt x="481" y="1307"/>
                  </a:cubicBezTo>
                  <a:cubicBezTo>
                    <a:pt x="635" y="1461"/>
                    <a:pt x="826" y="1530"/>
                    <a:pt x="1013" y="1530"/>
                  </a:cubicBezTo>
                  <a:cubicBezTo>
                    <a:pt x="1407" y="1530"/>
                    <a:pt x="1786" y="1225"/>
                    <a:pt x="1786" y="769"/>
                  </a:cubicBezTo>
                  <a:cubicBezTo>
                    <a:pt x="1786" y="347"/>
                    <a:pt x="1441" y="1"/>
                    <a:pt x="1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9"/>
            <p:cNvSpPr/>
            <p:nvPr/>
          </p:nvSpPr>
          <p:spPr>
            <a:xfrm>
              <a:off x="6404850" y="2230825"/>
              <a:ext cx="45150" cy="38375"/>
            </a:xfrm>
            <a:custGeom>
              <a:rect b="b" l="l" r="r" t="t"/>
              <a:pathLst>
                <a:path extrusionOk="0" h="1535" w="1806">
                  <a:moveTo>
                    <a:pt x="1034" y="1"/>
                  </a:moveTo>
                  <a:cubicBezTo>
                    <a:pt x="842" y="1"/>
                    <a:pt x="644" y="71"/>
                    <a:pt x="480" y="228"/>
                  </a:cubicBezTo>
                  <a:cubicBezTo>
                    <a:pt x="0" y="708"/>
                    <a:pt x="346" y="1534"/>
                    <a:pt x="1037" y="1534"/>
                  </a:cubicBezTo>
                  <a:cubicBezTo>
                    <a:pt x="1460" y="1534"/>
                    <a:pt x="1805" y="1188"/>
                    <a:pt x="1805" y="766"/>
                  </a:cubicBezTo>
                  <a:cubicBezTo>
                    <a:pt x="1805" y="301"/>
                    <a:pt x="1431" y="1"/>
                    <a:pt x="1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9"/>
            <p:cNvSpPr/>
            <p:nvPr/>
          </p:nvSpPr>
          <p:spPr>
            <a:xfrm>
              <a:off x="6526300" y="2186600"/>
              <a:ext cx="165650" cy="54275"/>
            </a:xfrm>
            <a:custGeom>
              <a:rect b="b" l="l" r="r" t="t"/>
              <a:pathLst>
                <a:path extrusionOk="0" h="2171" w="6626">
                  <a:moveTo>
                    <a:pt x="0" y="0"/>
                  </a:moveTo>
                  <a:lnTo>
                    <a:pt x="0" y="2170"/>
                  </a:lnTo>
                  <a:lnTo>
                    <a:pt x="2881" y="2170"/>
                  </a:lnTo>
                  <a:cubicBezTo>
                    <a:pt x="3063" y="1402"/>
                    <a:pt x="3702" y="1018"/>
                    <a:pt x="4343" y="1018"/>
                  </a:cubicBezTo>
                  <a:cubicBezTo>
                    <a:pt x="4983" y="1018"/>
                    <a:pt x="5627" y="1402"/>
                    <a:pt x="5819" y="2170"/>
                  </a:cubicBezTo>
                  <a:lnTo>
                    <a:pt x="6625" y="2170"/>
                  </a:lnTo>
                  <a:lnTo>
                    <a:pt x="6625" y="768"/>
                  </a:lnTo>
                  <a:lnTo>
                    <a:pt x="6433" y="576"/>
                  </a:lnTo>
                  <a:cubicBezTo>
                    <a:pt x="6049" y="212"/>
                    <a:pt x="5550" y="0"/>
                    <a:pt x="5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49"/>
          <p:cNvGrpSpPr/>
          <p:nvPr/>
        </p:nvGrpSpPr>
        <p:grpSpPr>
          <a:xfrm>
            <a:off x="7135975" y="2034900"/>
            <a:ext cx="215575" cy="317825"/>
            <a:chOff x="7135975" y="2034900"/>
            <a:chExt cx="215575" cy="317825"/>
          </a:xfrm>
        </p:grpSpPr>
        <p:sp>
          <p:nvSpPr>
            <p:cNvPr id="2068" name="Google Shape;2068;p49"/>
            <p:cNvSpPr/>
            <p:nvPr/>
          </p:nvSpPr>
          <p:spPr>
            <a:xfrm>
              <a:off x="7135975" y="2034900"/>
              <a:ext cx="215575" cy="251575"/>
            </a:xfrm>
            <a:custGeom>
              <a:rect b="b" l="l" r="r" t="t"/>
              <a:pathLst>
                <a:path extrusionOk="0" h="10063" w="8623">
                  <a:moveTo>
                    <a:pt x="4302" y="0"/>
                  </a:moveTo>
                  <a:cubicBezTo>
                    <a:pt x="2074" y="0"/>
                    <a:pt x="212" y="1709"/>
                    <a:pt x="20" y="3937"/>
                  </a:cubicBezTo>
                  <a:lnTo>
                    <a:pt x="0" y="4167"/>
                  </a:lnTo>
                  <a:lnTo>
                    <a:pt x="653" y="4167"/>
                  </a:lnTo>
                  <a:cubicBezTo>
                    <a:pt x="1037" y="4167"/>
                    <a:pt x="1383" y="3918"/>
                    <a:pt x="1479" y="3534"/>
                  </a:cubicBezTo>
                  <a:cubicBezTo>
                    <a:pt x="1855" y="2144"/>
                    <a:pt x="3075" y="1370"/>
                    <a:pt x="4314" y="1370"/>
                  </a:cubicBezTo>
                  <a:cubicBezTo>
                    <a:pt x="5164" y="1370"/>
                    <a:pt x="6024" y="1734"/>
                    <a:pt x="6625" y="2516"/>
                  </a:cubicBezTo>
                  <a:cubicBezTo>
                    <a:pt x="8080" y="4449"/>
                    <a:pt x="6712" y="7201"/>
                    <a:pt x="4289" y="7201"/>
                  </a:cubicBezTo>
                  <a:cubicBezTo>
                    <a:pt x="4280" y="7201"/>
                    <a:pt x="4272" y="7201"/>
                    <a:pt x="4263" y="7201"/>
                  </a:cubicBezTo>
                  <a:lnTo>
                    <a:pt x="3610" y="7201"/>
                  </a:lnTo>
                  <a:lnTo>
                    <a:pt x="3610" y="9313"/>
                  </a:lnTo>
                  <a:lnTo>
                    <a:pt x="3092" y="9313"/>
                  </a:lnTo>
                  <a:lnTo>
                    <a:pt x="3092" y="10062"/>
                  </a:lnTo>
                  <a:lnTo>
                    <a:pt x="5492" y="10062"/>
                  </a:lnTo>
                  <a:lnTo>
                    <a:pt x="5492" y="9313"/>
                  </a:lnTo>
                  <a:lnTo>
                    <a:pt x="4974" y="9313"/>
                  </a:lnTo>
                  <a:lnTo>
                    <a:pt x="4974" y="8526"/>
                  </a:lnTo>
                  <a:lnTo>
                    <a:pt x="5070" y="8507"/>
                  </a:lnTo>
                  <a:cubicBezTo>
                    <a:pt x="7144" y="8123"/>
                    <a:pt x="8622" y="6280"/>
                    <a:pt x="8584" y="4186"/>
                  </a:cubicBezTo>
                  <a:cubicBezTo>
                    <a:pt x="8526" y="1901"/>
                    <a:pt x="6702" y="77"/>
                    <a:pt x="44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9"/>
            <p:cNvSpPr/>
            <p:nvPr/>
          </p:nvSpPr>
          <p:spPr>
            <a:xfrm>
              <a:off x="7225750" y="2305175"/>
              <a:ext cx="35075" cy="47550"/>
            </a:xfrm>
            <a:custGeom>
              <a:rect b="b" l="l" r="r" t="t"/>
              <a:pathLst>
                <a:path extrusionOk="0" h="1902" w="1403">
                  <a:moveTo>
                    <a:pt x="0" y="0"/>
                  </a:moveTo>
                  <a:lnTo>
                    <a:pt x="0" y="1901"/>
                  </a:lnTo>
                  <a:lnTo>
                    <a:pt x="1402" y="1901"/>
                  </a:lnTo>
                  <a:lnTo>
                    <a:pt x="1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49"/>
          <p:cNvGrpSpPr/>
          <p:nvPr/>
        </p:nvGrpSpPr>
        <p:grpSpPr>
          <a:xfrm>
            <a:off x="7810450" y="2058900"/>
            <a:ext cx="324550" cy="268375"/>
            <a:chOff x="7810450" y="2058900"/>
            <a:chExt cx="324550" cy="268375"/>
          </a:xfrm>
        </p:grpSpPr>
        <p:sp>
          <p:nvSpPr>
            <p:cNvPr id="2071" name="Google Shape;2071;p49"/>
            <p:cNvSpPr/>
            <p:nvPr/>
          </p:nvSpPr>
          <p:spPr>
            <a:xfrm>
              <a:off x="8007750" y="2116025"/>
              <a:ext cx="127250" cy="111875"/>
            </a:xfrm>
            <a:custGeom>
              <a:rect b="b" l="l" r="r" t="t"/>
              <a:pathLst>
                <a:path extrusionOk="0" h="4475" w="5090">
                  <a:moveTo>
                    <a:pt x="231" y="1"/>
                  </a:moveTo>
                  <a:cubicBezTo>
                    <a:pt x="1" y="1498"/>
                    <a:pt x="174" y="3054"/>
                    <a:pt x="731" y="4475"/>
                  </a:cubicBezTo>
                  <a:lnTo>
                    <a:pt x="4379" y="4475"/>
                  </a:lnTo>
                  <a:cubicBezTo>
                    <a:pt x="4917" y="3054"/>
                    <a:pt x="5090" y="1498"/>
                    <a:pt x="4878" y="1"/>
                  </a:cubicBezTo>
                  <a:lnTo>
                    <a:pt x="3285" y="1"/>
                  </a:lnTo>
                  <a:lnTo>
                    <a:pt x="3822" y="961"/>
                  </a:lnTo>
                  <a:lnTo>
                    <a:pt x="3188" y="1326"/>
                  </a:lnTo>
                  <a:lnTo>
                    <a:pt x="2555" y="231"/>
                  </a:lnTo>
                  <a:lnTo>
                    <a:pt x="1921" y="1326"/>
                  </a:lnTo>
                  <a:lnTo>
                    <a:pt x="1268" y="961"/>
                  </a:lnTo>
                  <a:lnTo>
                    <a:pt x="18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9"/>
            <p:cNvSpPr/>
            <p:nvPr/>
          </p:nvSpPr>
          <p:spPr>
            <a:xfrm>
              <a:off x="7819575" y="2068500"/>
              <a:ext cx="109000" cy="28825"/>
            </a:xfrm>
            <a:custGeom>
              <a:rect b="b" l="l" r="r" t="t"/>
              <a:pathLst>
                <a:path extrusionOk="0" h="1153" w="4360">
                  <a:moveTo>
                    <a:pt x="365" y="1"/>
                  </a:moveTo>
                  <a:cubicBezTo>
                    <a:pt x="212" y="385"/>
                    <a:pt x="97" y="769"/>
                    <a:pt x="1" y="1153"/>
                  </a:cubicBezTo>
                  <a:lnTo>
                    <a:pt x="4360" y="1153"/>
                  </a:lnTo>
                  <a:cubicBezTo>
                    <a:pt x="4264" y="769"/>
                    <a:pt x="4148" y="385"/>
                    <a:pt x="4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9"/>
            <p:cNvSpPr/>
            <p:nvPr/>
          </p:nvSpPr>
          <p:spPr>
            <a:xfrm>
              <a:off x="7810450" y="2116025"/>
              <a:ext cx="127250" cy="111875"/>
            </a:xfrm>
            <a:custGeom>
              <a:rect b="b" l="l" r="r" t="t"/>
              <a:pathLst>
                <a:path extrusionOk="0" h="4475" w="5090">
                  <a:moveTo>
                    <a:pt x="231" y="1"/>
                  </a:moveTo>
                  <a:cubicBezTo>
                    <a:pt x="1" y="1498"/>
                    <a:pt x="174" y="3054"/>
                    <a:pt x="730" y="4475"/>
                  </a:cubicBezTo>
                  <a:lnTo>
                    <a:pt x="4379" y="4475"/>
                  </a:lnTo>
                  <a:cubicBezTo>
                    <a:pt x="4917" y="3054"/>
                    <a:pt x="5089" y="1498"/>
                    <a:pt x="4878" y="1"/>
                  </a:cubicBezTo>
                  <a:lnTo>
                    <a:pt x="3284" y="1"/>
                  </a:lnTo>
                  <a:lnTo>
                    <a:pt x="3822" y="961"/>
                  </a:lnTo>
                  <a:lnTo>
                    <a:pt x="3169" y="1326"/>
                  </a:lnTo>
                  <a:lnTo>
                    <a:pt x="2555" y="231"/>
                  </a:lnTo>
                  <a:lnTo>
                    <a:pt x="1921" y="1326"/>
                  </a:lnTo>
                  <a:lnTo>
                    <a:pt x="1268" y="961"/>
                  </a:lnTo>
                  <a:lnTo>
                    <a:pt x="18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9"/>
            <p:cNvSpPr/>
            <p:nvPr/>
          </p:nvSpPr>
          <p:spPr>
            <a:xfrm>
              <a:off x="7904075" y="2058900"/>
              <a:ext cx="137800" cy="268375"/>
            </a:xfrm>
            <a:custGeom>
              <a:rect b="b" l="l" r="r" t="t"/>
              <a:pathLst>
                <a:path extrusionOk="0" h="10735" w="5512">
                  <a:moveTo>
                    <a:pt x="2400" y="0"/>
                  </a:moveTo>
                  <a:lnTo>
                    <a:pt x="2400" y="1498"/>
                  </a:lnTo>
                  <a:lnTo>
                    <a:pt x="1748" y="1498"/>
                  </a:lnTo>
                  <a:cubicBezTo>
                    <a:pt x="1805" y="1748"/>
                    <a:pt x="1844" y="1998"/>
                    <a:pt x="1882" y="2247"/>
                  </a:cubicBezTo>
                  <a:lnTo>
                    <a:pt x="2381" y="2247"/>
                  </a:lnTo>
                  <a:lnTo>
                    <a:pt x="2381" y="5089"/>
                  </a:lnTo>
                  <a:lnTo>
                    <a:pt x="1863" y="5089"/>
                  </a:lnTo>
                  <a:cubicBezTo>
                    <a:pt x="1824" y="5339"/>
                    <a:pt x="1767" y="5588"/>
                    <a:pt x="1709" y="5838"/>
                  </a:cubicBezTo>
                  <a:lnTo>
                    <a:pt x="2400" y="5838"/>
                  </a:lnTo>
                  <a:lnTo>
                    <a:pt x="2400" y="7605"/>
                  </a:lnTo>
                  <a:lnTo>
                    <a:pt x="0" y="9640"/>
                  </a:lnTo>
                  <a:lnTo>
                    <a:pt x="0" y="10735"/>
                  </a:lnTo>
                  <a:lnTo>
                    <a:pt x="749" y="10735"/>
                  </a:lnTo>
                  <a:lnTo>
                    <a:pt x="749" y="9986"/>
                  </a:lnTo>
                  <a:lnTo>
                    <a:pt x="2381" y="8584"/>
                  </a:lnTo>
                  <a:lnTo>
                    <a:pt x="2381" y="9794"/>
                  </a:lnTo>
                  <a:lnTo>
                    <a:pt x="3130" y="9794"/>
                  </a:lnTo>
                  <a:lnTo>
                    <a:pt x="3130" y="8584"/>
                  </a:lnTo>
                  <a:lnTo>
                    <a:pt x="4782" y="9986"/>
                  </a:lnTo>
                  <a:lnTo>
                    <a:pt x="4782" y="10735"/>
                  </a:lnTo>
                  <a:lnTo>
                    <a:pt x="5511" y="10735"/>
                  </a:lnTo>
                  <a:lnTo>
                    <a:pt x="5511" y="9640"/>
                  </a:lnTo>
                  <a:lnTo>
                    <a:pt x="3130" y="7605"/>
                  </a:lnTo>
                  <a:lnTo>
                    <a:pt x="3130" y="5838"/>
                  </a:lnTo>
                  <a:lnTo>
                    <a:pt x="3821" y="5838"/>
                  </a:lnTo>
                  <a:cubicBezTo>
                    <a:pt x="3764" y="5608"/>
                    <a:pt x="3706" y="5339"/>
                    <a:pt x="3668" y="5089"/>
                  </a:cubicBezTo>
                  <a:lnTo>
                    <a:pt x="3130" y="5108"/>
                  </a:lnTo>
                  <a:lnTo>
                    <a:pt x="3130" y="2247"/>
                  </a:lnTo>
                  <a:lnTo>
                    <a:pt x="3629" y="2247"/>
                  </a:lnTo>
                  <a:cubicBezTo>
                    <a:pt x="3668" y="2017"/>
                    <a:pt x="3706" y="1748"/>
                    <a:pt x="3764" y="1498"/>
                  </a:cubicBezTo>
                  <a:lnTo>
                    <a:pt x="3130" y="1498"/>
                  </a:lnTo>
                  <a:lnTo>
                    <a:pt x="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9"/>
            <p:cNvSpPr/>
            <p:nvPr/>
          </p:nvSpPr>
          <p:spPr>
            <a:xfrm>
              <a:off x="8016875" y="2068500"/>
              <a:ext cx="109000" cy="28825"/>
            </a:xfrm>
            <a:custGeom>
              <a:rect b="b" l="l" r="r" t="t"/>
              <a:pathLst>
                <a:path extrusionOk="0" h="1153" w="4360">
                  <a:moveTo>
                    <a:pt x="366" y="1"/>
                  </a:moveTo>
                  <a:cubicBezTo>
                    <a:pt x="212" y="385"/>
                    <a:pt x="97" y="769"/>
                    <a:pt x="1" y="1153"/>
                  </a:cubicBezTo>
                  <a:lnTo>
                    <a:pt x="4360" y="1153"/>
                  </a:lnTo>
                  <a:cubicBezTo>
                    <a:pt x="4264" y="769"/>
                    <a:pt x="4148" y="385"/>
                    <a:pt x="4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49"/>
          <p:cNvGrpSpPr/>
          <p:nvPr/>
        </p:nvGrpSpPr>
        <p:grpSpPr>
          <a:xfrm>
            <a:off x="1010425" y="2713225"/>
            <a:ext cx="314950" cy="317825"/>
            <a:chOff x="1010425" y="2713225"/>
            <a:chExt cx="314950" cy="317825"/>
          </a:xfrm>
        </p:grpSpPr>
        <p:sp>
          <p:nvSpPr>
            <p:cNvPr id="2077" name="Google Shape;2077;p49"/>
            <p:cNvSpPr/>
            <p:nvPr/>
          </p:nvSpPr>
          <p:spPr>
            <a:xfrm>
              <a:off x="1082925" y="2995975"/>
              <a:ext cx="169475" cy="35075"/>
            </a:xfrm>
            <a:custGeom>
              <a:rect b="b" l="l" r="r" t="t"/>
              <a:pathLst>
                <a:path extrusionOk="0" h="1403" w="6779">
                  <a:moveTo>
                    <a:pt x="999" y="0"/>
                  </a:moveTo>
                  <a:cubicBezTo>
                    <a:pt x="826" y="404"/>
                    <a:pt x="423" y="653"/>
                    <a:pt x="0" y="653"/>
                  </a:cubicBezTo>
                  <a:lnTo>
                    <a:pt x="0" y="1402"/>
                  </a:lnTo>
                  <a:lnTo>
                    <a:pt x="6779" y="1402"/>
                  </a:lnTo>
                  <a:lnTo>
                    <a:pt x="6779" y="653"/>
                  </a:lnTo>
                  <a:cubicBezTo>
                    <a:pt x="6337" y="653"/>
                    <a:pt x="5953" y="404"/>
                    <a:pt x="57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9"/>
            <p:cNvSpPr/>
            <p:nvPr/>
          </p:nvSpPr>
          <p:spPr>
            <a:xfrm>
              <a:off x="1043075" y="2805875"/>
              <a:ext cx="248700" cy="72500"/>
            </a:xfrm>
            <a:custGeom>
              <a:rect b="b" l="l" r="r" t="t"/>
              <a:pathLst>
                <a:path extrusionOk="0" h="2900" w="9948">
                  <a:moveTo>
                    <a:pt x="2305" y="0"/>
                  </a:moveTo>
                  <a:cubicBezTo>
                    <a:pt x="2266" y="115"/>
                    <a:pt x="2209" y="231"/>
                    <a:pt x="2151" y="346"/>
                  </a:cubicBezTo>
                  <a:cubicBezTo>
                    <a:pt x="1825" y="922"/>
                    <a:pt x="1383" y="1402"/>
                    <a:pt x="826" y="1748"/>
                  </a:cubicBezTo>
                  <a:cubicBezTo>
                    <a:pt x="500" y="1940"/>
                    <a:pt x="231" y="2209"/>
                    <a:pt x="0" y="2516"/>
                  </a:cubicBezTo>
                  <a:lnTo>
                    <a:pt x="1191" y="2900"/>
                  </a:lnTo>
                  <a:lnTo>
                    <a:pt x="3092" y="2266"/>
                  </a:lnTo>
                  <a:lnTo>
                    <a:pt x="4993" y="2900"/>
                  </a:lnTo>
                  <a:lnTo>
                    <a:pt x="6894" y="2266"/>
                  </a:lnTo>
                  <a:lnTo>
                    <a:pt x="8814" y="2900"/>
                  </a:lnTo>
                  <a:lnTo>
                    <a:pt x="9947" y="2535"/>
                  </a:lnTo>
                  <a:cubicBezTo>
                    <a:pt x="9736" y="2209"/>
                    <a:pt x="9448" y="1940"/>
                    <a:pt x="9121" y="1748"/>
                  </a:cubicBezTo>
                  <a:cubicBezTo>
                    <a:pt x="8584" y="1402"/>
                    <a:pt x="8123" y="922"/>
                    <a:pt x="7816" y="346"/>
                  </a:cubicBezTo>
                  <a:cubicBezTo>
                    <a:pt x="7758" y="231"/>
                    <a:pt x="7701" y="115"/>
                    <a:pt x="7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9"/>
            <p:cNvSpPr/>
            <p:nvPr/>
          </p:nvSpPr>
          <p:spPr>
            <a:xfrm>
              <a:off x="1075225" y="2713225"/>
              <a:ext cx="184850" cy="29300"/>
            </a:xfrm>
            <a:custGeom>
              <a:rect b="b" l="l" r="r" t="t"/>
              <a:pathLst>
                <a:path extrusionOk="0" h="1172" w="7394">
                  <a:moveTo>
                    <a:pt x="1" y="0"/>
                  </a:moveTo>
                  <a:lnTo>
                    <a:pt x="1326" y="1172"/>
                  </a:lnTo>
                  <a:lnTo>
                    <a:pt x="6050" y="1172"/>
                  </a:lnTo>
                  <a:lnTo>
                    <a:pt x="7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9"/>
            <p:cNvSpPr/>
            <p:nvPr/>
          </p:nvSpPr>
          <p:spPr>
            <a:xfrm>
              <a:off x="1031075" y="2882200"/>
              <a:ext cx="273175" cy="38900"/>
            </a:xfrm>
            <a:custGeom>
              <a:rect b="b" l="l" r="r" t="t"/>
              <a:pathLst>
                <a:path extrusionOk="0" h="1556" w="10927">
                  <a:moveTo>
                    <a:pt x="3572" y="0"/>
                  </a:moveTo>
                  <a:lnTo>
                    <a:pt x="1671" y="634"/>
                  </a:lnTo>
                  <a:lnTo>
                    <a:pt x="154" y="135"/>
                  </a:lnTo>
                  <a:cubicBezTo>
                    <a:pt x="58" y="404"/>
                    <a:pt x="0" y="692"/>
                    <a:pt x="0" y="980"/>
                  </a:cubicBezTo>
                  <a:lnTo>
                    <a:pt x="1671" y="1556"/>
                  </a:lnTo>
                  <a:lnTo>
                    <a:pt x="3572" y="922"/>
                  </a:lnTo>
                  <a:lnTo>
                    <a:pt x="5473" y="1556"/>
                  </a:lnTo>
                  <a:lnTo>
                    <a:pt x="7374" y="922"/>
                  </a:lnTo>
                  <a:lnTo>
                    <a:pt x="9294" y="1556"/>
                  </a:lnTo>
                  <a:lnTo>
                    <a:pt x="10926" y="999"/>
                  </a:lnTo>
                  <a:cubicBezTo>
                    <a:pt x="10907" y="711"/>
                    <a:pt x="10869" y="423"/>
                    <a:pt x="10773" y="154"/>
                  </a:cubicBezTo>
                  <a:lnTo>
                    <a:pt x="9294" y="653"/>
                  </a:lnTo>
                  <a:lnTo>
                    <a:pt x="7374" y="0"/>
                  </a:lnTo>
                  <a:lnTo>
                    <a:pt x="5473" y="634"/>
                  </a:lnTo>
                  <a:lnTo>
                    <a:pt x="35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9"/>
            <p:cNvSpPr/>
            <p:nvPr/>
          </p:nvSpPr>
          <p:spPr>
            <a:xfrm>
              <a:off x="1106450" y="2761225"/>
              <a:ext cx="121950" cy="25950"/>
            </a:xfrm>
            <a:custGeom>
              <a:rect b="b" l="l" r="r" t="t"/>
              <a:pathLst>
                <a:path extrusionOk="0" h="1038" w="4878">
                  <a:moveTo>
                    <a:pt x="77" y="0"/>
                  </a:moveTo>
                  <a:lnTo>
                    <a:pt x="77" y="269"/>
                  </a:lnTo>
                  <a:cubicBezTo>
                    <a:pt x="77" y="519"/>
                    <a:pt x="58" y="788"/>
                    <a:pt x="0" y="1037"/>
                  </a:cubicBezTo>
                  <a:lnTo>
                    <a:pt x="4877" y="1037"/>
                  </a:lnTo>
                  <a:cubicBezTo>
                    <a:pt x="4839" y="788"/>
                    <a:pt x="4801" y="519"/>
                    <a:pt x="4801" y="269"/>
                  </a:cubicBezTo>
                  <a:lnTo>
                    <a:pt x="4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9"/>
            <p:cNvSpPr/>
            <p:nvPr/>
          </p:nvSpPr>
          <p:spPr>
            <a:xfrm>
              <a:off x="1245175" y="2761225"/>
              <a:ext cx="80200" cy="66750"/>
            </a:xfrm>
            <a:custGeom>
              <a:rect b="b" l="l" r="r" t="t"/>
              <a:pathLst>
                <a:path extrusionOk="0" h="2670" w="3208">
                  <a:moveTo>
                    <a:pt x="1" y="0"/>
                  </a:moveTo>
                  <a:cubicBezTo>
                    <a:pt x="1" y="0"/>
                    <a:pt x="1" y="577"/>
                    <a:pt x="39" y="730"/>
                  </a:cubicBezTo>
                  <a:lnTo>
                    <a:pt x="39" y="749"/>
                  </a:lnTo>
                  <a:lnTo>
                    <a:pt x="1652" y="749"/>
                  </a:lnTo>
                  <a:cubicBezTo>
                    <a:pt x="2305" y="749"/>
                    <a:pt x="2305" y="1729"/>
                    <a:pt x="1652" y="1729"/>
                  </a:cubicBezTo>
                  <a:lnTo>
                    <a:pt x="1614" y="1729"/>
                  </a:lnTo>
                  <a:cubicBezTo>
                    <a:pt x="1230" y="1729"/>
                    <a:pt x="865" y="1863"/>
                    <a:pt x="615" y="2132"/>
                  </a:cubicBezTo>
                  <a:cubicBezTo>
                    <a:pt x="749" y="2324"/>
                    <a:pt x="922" y="2516"/>
                    <a:pt x="1114" y="2670"/>
                  </a:cubicBezTo>
                  <a:cubicBezTo>
                    <a:pt x="1249" y="2535"/>
                    <a:pt x="1422" y="2458"/>
                    <a:pt x="1594" y="2458"/>
                  </a:cubicBezTo>
                  <a:lnTo>
                    <a:pt x="1633" y="2458"/>
                  </a:lnTo>
                  <a:cubicBezTo>
                    <a:pt x="3207" y="2401"/>
                    <a:pt x="3207" y="77"/>
                    <a:pt x="1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9"/>
            <p:cNvSpPr/>
            <p:nvPr/>
          </p:nvSpPr>
          <p:spPr>
            <a:xfrm>
              <a:off x="1010425" y="2761225"/>
              <a:ext cx="79225" cy="66275"/>
            </a:xfrm>
            <a:custGeom>
              <a:rect b="b" l="l" r="r" t="t"/>
              <a:pathLst>
                <a:path extrusionOk="0" h="2651" w="3169">
                  <a:moveTo>
                    <a:pt x="1575" y="0"/>
                  </a:moveTo>
                  <a:cubicBezTo>
                    <a:pt x="1" y="77"/>
                    <a:pt x="1" y="2401"/>
                    <a:pt x="1575" y="2478"/>
                  </a:cubicBezTo>
                  <a:lnTo>
                    <a:pt x="1633" y="2478"/>
                  </a:lnTo>
                  <a:cubicBezTo>
                    <a:pt x="1806" y="2478"/>
                    <a:pt x="1978" y="2535"/>
                    <a:pt x="2113" y="2650"/>
                  </a:cubicBezTo>
                  <a:cubicBezTo>
                    <a:pt x="2286" y="2497"/>
                    <a:pt x="2439" y="2305"/>
                    <a:pt x="2593" y="2113"/>
                  </a:cubicBezTo>
                  <a:cubicBezTo>
                    <a:pt x="2324" y="1863"/>
                    <a:pt x="1978" y="1729"/>
                    <a:pt x="1633" y="1729"/>
                  </a:cubicBezTo>
                  <a:lnTo>
                    <a:pt x="1575" y="1729"/>
                  </a:lnTo>
                  <a:cubicBezTo>
                    <a:pt x="922" y="1729"/>
                    <a:pt x="922" y="749"/>
                    <a:pt x="1575" y="749"/>
                  </a:cubicBezTo>
                  <a:lnTo>
                    <a:pt x="3150" y="749"/>
                  </a:lnTo>
                  <a:cubicBezTo>
                    <a:pt x="3169" y="596"/>
                    <a:pt x="3169" y="0"/>
                    <a:pt x="3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9"/>
            <p:cNvSpPr/>
            <p:nvPr/>
          </p:nvSpPr>
          <p:spPr>
            <a:xfrm>
              <a:off x="1033475" y="2924450"/>
              <a:ext cx="267900" cy="53300"/>
            </a:xfrm>
            <a:custGeom>
              <a:rect b="b" l="l" r="r" t="t"/>
              <a:pathLst>
                <a:path extrusionOk="0" h="2132" w="10716">
                  <a:moveTo>
                    <a:pt x="3476" y="0"/>
                  </a:moveTo>
                  <a:lnTo>
                    <a:pt x="1575" y="653"/>
                  </a:lnTo>
                  <a:lnTo>
                    <a:pt x="0" y="115"/>
                  </a:lnTo>
                  <a:lnTo>
                    <a:pt x="0" y="115"/>
                  </a:lnTo>
                  <a:cubicBezTo>
                    <a:pt x="346" y="1306"/>
                    <a:pt x="1440" y="2112"/>
                    <a:pt x="2669" y="2132"/>
                  </a:cubicBezTo>
                  <a:lnTo>
                    <a:pt x="8046" y="2132"/>
                  </a:lnTo>
                  <a:cubicBezTo>
                    <a:pt x="9275" y="2112"/>
                    <a:pt x="10370" y="1306"/>
                    <a:pt x="10715" y="135"/>
                  </a:cubicBezTo>
                  <a:lnTo>
                    <a:pt x="10715" y="135"/>
                  </a:lnTo>
                  <a:lnTo>
                    <a:pt x="9198" y="653"/>
                  </a:lnTo>
                  <a:lnTo>
                    <a:pt x="7278" y="0"/>
                  </a:lnTo>
                  <a:lnTo>
                    <a:pt x="5377" y="653"/>
                  </a:lnTo>
                  <a:lnTo>
                    <a:pt x="3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49"/>
          <p:cNvGrpSpPr/>
          <p:nvPr/>
        </p:nvGrpSpPr>
        <p:grpSpPr>
          <a:xfrm>
            <a:off x="1831325" y="2713225"/>
            <a:ext cx="214625" cy="317825"/>
            <a:chOff x="1831325" y="2713225"/>
            <a:chExt cx="214625" cy="317825"/>
          </a:xfrm>
        </p:grpSpPr>
        <p:sp>
          <p:nvSpPr>
            <p:cNvPr id="2086" name="Google Shape;2086;p49"/>
            <p:cNvSpPr/>
            <p:nvPr/>
          </p:nvSpPr>
          <p:spPr>
            <a:xfrm>
              <a:off x="1917250" y="2713225"/>
              <a:ext cx="38925" cy="62425"/>
            </a:xfrm>
            <a:custGeom>
              <a:rect b="b" l="l" r="r" t="t"/>
              <a:pathLst>
                <a:path extrusionOk="0" h="2497" w="1557">
                  <a:moveTo>
                    <a:pt x="1" y="0"/>
                  </a:moveTo>
                  <a:lnTo>
                    <a:pt x="1" y="672"/>
                  </a:lnTo>
                  <a:lnTo>
                    <a:pt x="481" y="2497"/>
                  </a:lnTo>
                  <a:lnTo>
                    <a:pt x="1095" y="2497"/>
                  </a:lnTo>
                  <a:lnTo>
                    <a:pt x="1556" y="672"/>
                  </a:lnTo>
                  <a:lnTo>
                    <a:pt x="15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9"/>
            <p:cNvSpPr/>
            <p:nvPr/>
          </p:nvSpPr>
          <p:spPr>
            <a:xfrm>
              <a:off x="1866375" y="2745850"/>
              <a:ext cx="141150" cy="195425"/>
            </a:xfrm>
            <a:custGeom>
              <a:rect b="b" l="l" r="r" t="t"/>
              <a:pathLst>
                <a:path extrusionOk="0" h="7817" w="5646">
                  <a:moveTo>
                    <a:pt x="1978" y="2920"/>
                  </a:moveTo>
                  <a:lnTo>
                    <a:pt x="1959" y="3669"/>
                  </a:lnTo>
                  <a:lnTo>
                    <a:pt x="1229" y="3669"/>
                  </a:lnTo>
                  <a:lnTo>
                    <a:pt x="1229" y="2920"/>
                  </a:lnTo>
                  <a:close/>
                  <a:moveTo>
                    <a:pt x="4398" y="2920"/>
                  </a:moveTo>
                  <a:lnTo>
                    <a:pt x="4398" y="3669"/>
                  </a:lnTo>
                  <a:lnTo>
                    <a:pt x="3649" y="3669"/>
                  </a:lnTo>
                  <a:lnTo>
                    <a:pt x="3649" y="2920"/>
                  </a:lnTo>
                  <a:close/>
                  <a:moveTo>
                    <a:pt x="1421" y="1"/>
                  </a:moveTo>
                  <a:cubicBezTo>
                    <a:pt x="1095" y="193"/>
                    <a:pt x="788" y="462"/>
                    <a:pt x="557" y="769"/>
                  </a:cubicBezTo>
                  <a:cubicBezTo>
                    <a:pt x="192" y="1249"/>
                    <a:pt x="0" y="1844"/>
                    <a:pt x="0" y="2440"/>
                  </a:cubicBezTo>
                  <a:lnTo>
                    <a:pt x="0" y="4629"/>
                  </a:lnTo>
                  <a:lnTo>
                    <a:pt x="1959" y="4629"/>
                  </a:lnTo>
                  <a:lnTo>
                    <a:pt x="1959" y="5378"/>
                  </a:lnTo>
                  <a:lnTo>
                    <a:pt x="39" y="5378"/>
                  </a:lnTo>
                  <a:lnTo>
                    <a:pt x="327" y="6299"/>
                  </a:lnTo>
                  <a:lnTo>
                    <a:pt x="1537" y="6299"/>
                  </a:lnTo>
                  <a:lnTo>
                    <a:pt x="1537" y="7048"/>
                  </a:lnTo>
                  <a:lnTo>
                    <a:pt x="4110" y="7048"/>
                  </a:lnTo>
                  <a:lnTo>
                    <a:pt x="4110" y="6319"/>
                  </a:lnTo>
                  <a:lnTo>
                    <a:pt x="5319" y="6319"/>
                  </a:lnTo>
                  <a:lnTo>
                    <a:pt x="5607" y="5397"/>
                  </a:lnTo>
                  <a:lnTo>
                    <a:pt x="3649" y="5397"/>
                  </a:lnTo>
                  <a:lnTo>
                    <a:pt x="3649" y="4648"/>
                  </a:lnTo>
                  <a:lnTo>
                    <a:pt x="5646" y="4648"/>
                  </a:lnTo>
                  <a:lnTo>
                    <a:pt x="5646" y="2459"/>
                  </a:lnTo>
                  <a:cubicBezTo>
                    <a:pt x="5646" y="1864"/>
                    <a:pt x="5435" y="1268"/>
                    <a:pt x="5070" y="788"/>
                  </a:cubicBezTo>
                  <a:cubicBezTo>
                    <a:pt x="4839" y="462"/>
                    <a:pt x="4551" y="212"/>
                    <a:pt x="4206" y="20"/>
                  </a:cubicBezTo>
                  <a:lnTo>
                    <a:pt x="4186" y="1"/>
                  </a:lnTo>
                  <a:lnTo>
                    <a:pt x="3687" y="1921"/>
                  </a:lnTo>
                  <a:lnTo>
                    <a:pt x="1921" y="1921"/>
                  </a:lnTo>
                  <a:lnTo>
                    <a:pt x="1421" y="1"/>
                  </a:lnTo>
                  <a:close/>
                  <a:moveTo>
                    <a:pt x="4110" y="7048"/>
                  </a:moveTo>
                  <a:lnTo>
                    <a:pt x="4110" y="7067"/>
                  </a:lnTo>
                  <a:lnTo>
                    <a:pt x="4128" y="7067"/>
                  </a:lnTo>
                  <a:lnTo>
                    <a:pt x="4110" y="7048"/>
                  </a:lnTo>
                  <a:close/>
                  <a:moveTo>
                    <a:pt x="576" y="7048"/>
                  </a:moveTo>
                  <a:lnTo>
                    <a:pt x="807" y="7797"/>
                  </a:lnTo>
                  <a:lnTo>
                    <a:pt x="1537" y="7048"/>
                  </a:lnTo>
                  <a:close/>
                  <a:moveTo>
                    <a:pt x="4128" y="7067"/>
                  </a:moveTo>
                  <a:lnTo>
                    <a:pt x="4839" y="7816"/>
                  </a:lnTo>
                  <a:lnTo>
                    <a:pt x="5070" y="70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9"/>
            <p:cNvSpPr/>
            <p:nvPr/>
          </p:nvSpPr>
          <p:spPr>
            <a:xfrm>
              <a:off x="1831325" y="2713225"/>
              <a:ext cx="42275" cy="57625"/>
            </a:xfrm>
            <a:custGeom>
              <a:rect b="b" l="l" r="r" t="t"/>
              <a:pathLst>
                <a:path extrusionOk="0" h="2305" w="1691">
                  <a:moveTo>
                    <a:pt x="1" y="0"/>
                  </a:moveTo>
                  <a:lnTo>
                    <a:pt x="1" y="864"/>
                  </a:lnTo>
                  <a:cubicBezTo>
                    <a:pt x="20" y="1479"/>
                    <a:pt x="385" y="2055"/>
                    <a:pt x="961" y="2304"/>
                  </a:cubicBezTo>
                  <a:cubicBezTo>
                    <a:pt x="1076" y="2055"/>
                    <a:pt x="1210" y="1824"/>
                    <a:pt x="1364" y="1613"/>
                  </a:cubicBezTo>
                  <a:cubicBezTo>
                    <a:pt x="1460" y="1479"/>
                    <a:pt x="1575" y="1364"/>
                    <a:pt x="1690" y="1248"/>
                  </a:cubicBezTo>
                  <a:lnTo>
                    <a:pt x="4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9"/>
            <p:cNvSpPr/>
            <p:nvPr/>
          </p:nvSpPr>
          <p:spPr>
            <a:xfrm>
              <a:off x="2002225" y="2713225"/>
              <a:ext cx="43725" cy="59075"/>
            </a:xfrm>
            <a:custGeom>
              <a:rect b="b" l="l" r="r" t="t"/>
              <a:pathLst>
                <a:path extrusionOk="0" h="2363" w="1749">
                  <a:moveTo>
                    <a:pt x="1326" y="0"/>
                  </a:moveTo>
                  <a:lnTo>
                    <a:pt x="1" y="1325"/>
                  </a:lnTo>
                  <a:lnTo>
                    <a:pt x="1" y="1344"/>
                  </a:lnTo>
                  <a:cubicBezTo>
                    <a:pt x="77" y="1440"/>
                    <a:pt x="154" y="1536"/>
                    <a:pt x="231" y="1632"/>
                  </a:cubicBezTo>
                  <a:cubicBezTo>
                    <a:pt x="404" y="1844"/>
                    <a:pt x="538" y="2093"/>
                    <a:pt x="654" y="2362"/>
                  </a:cubicBezTo>
                  <a:cubicBezTo>
                    <a:pt x="1306" y="2151"/>
                    <a:pt x="1748" y="1536"/>
                    <a:pt x="1748" y="864"/>
                  </a:cubicBezTo>
                  <a:lnTo>
                    <a:pt x="17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9"/>
            <p:cNvSpPr/>
            <p:nvPr/>
          </p:nvSpPr>
          <p:spPr>
            <a:xfrm>
              <a:off x="1890375" y="2941250"/>
              <a:ext cx="92675" cy="48025"/>
            </a:xfrm>
            <a:custGeom>
              <a:rect b="b" l="l" r="r" t="t"/>
              <a:pathLst>
                <a:path extrusionOk="0" h="1921" w="3707">
                  <a:moveTo>
                    <a:pt x="865" y="0"/>
                  </a:moveTo>
                  <a:lnTo>
                    <a:pt x="0" y="864"/>
                  </a:lnTo>
                  <a:lnTo>
                    <a:pt x="0" y="1921"/>
                  </a:lnTo>
                  <a:lnTo>
                    <a:pt x="3707" y="1921"/>
                  </a:lnTo>
                  <a:lnTo>
                    <a:pt x="3707" y="864"/>
                  </a:lnTo>
                  <a:lnTo>
                    <a:pt x="28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9"/>
            <p:cNvSpPr/>
            <p:nvPr/>
          </p:nvSpPr>
          <p:spPr>
            <a:xfrm>
              <a:off x="1894225" y="3007975"/>
              <a:ext cx="84975" cy="23075"/>
            </a:xfrm>
            <a:custGeom>
              <a:rect b="b" l="l" r="r" t="t"/>
              <a:pathLst>
                <a:path extrusionOk="0" h="923" w="3399">
                  <a:moveTo>
                    <a:pt x="0" y="0"/>
                  </a:moveTo>
                  <a:cubicBezTo>
                    <a:pt x="39" y="96"/>
                    <a:pt x="653" y="922"/>
                    <a:pt x="653" y="922"/>
                  </a:cubicBezTo>
                  <a:lnTo>
                    <a:pt x="2765" y="922"/>
                  </a:lnTo>
                  <a:cubicBezTo>
                    <a:pt x="2765" y="922"/>
                    <a:pt x="3361" y="96"/>
                    <a:pt x="3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49"/>
          <p:cNvGrpSpPr/>
          <p:nvPr/>
        </p:nvGrpSpPr>
        <p:grpSpPr>
          <a:xfrm>
            <a:off x="2575425" y="2713700"/>
            <a:ext cx="244850" cy="317350"/>
            <a:chOff x="2575425" y="2713700"/>
            <a:chExt cx="244850" cy="317350"/>
          </a:xfrm>
        </p:grpSpPr>
        <p:sp>
          <p:nvSpPr>
            <p:cNvPr id="2093" name="Google Shape;2093;p49"/>
            <p:cNvSpPr/>
            <p:nvPr/>
          </p:nvSpPr>
          <p:spPr>
            <a:xfrm>
              <a:off x="2707425" y="2761225"/>
              <a:ext cx="31725" cy="34100"/>
            </a:xfrm>
            <a:custGeom>
              <a:rect b="b" l="l" r="r" t="t"/>
              <a:pathLst>
                <a:path extrusionOk="0" h="1364" w="1269">
                  <a:moveTo>
                    <a:pt x="1" y="0"/>
                  </a:moveTo>
                  <a:lnTo>
                    <a:pt x="1" y="1364"/>
                  </a:lnTo>
                  <a:lnTo>
                    <a:pt x="12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9"/>
            <p:cNvSpPr/>
            <p:nvPr/>
          </p:nvSpPr>
          <p:spPr>
            <a:xfrm>
              <a:off x="2707425" y="2775150"/>
              <a:ext cx="44200" cy="155550"/>
            </a:xfrm>
            <a:custGeom>
              <a:rect b="b" l="l" r="r" t="t"/>
              <a:pathLst>
                <a:path extrusionOk="0" h="6222" w="1768">
                  <a:moveTo>
                    <a:pt x="1767" y="0"/>
                  </a:moveTo>
                  <a:lnTo>
                    <a:pt x="1" y="1901"/>
                  </a:lnTo>
                  <a:lnTo>
                    <a:pt x="1" y="6222"/>
                  </a:lnTo>
                  <a:lnTo>
                    <a:pt x="462" y="5684"/>
                  </a:lnTo>
                  <a:cubicBezTo>
                    <a:pt x="1307" y="4686"/>
                    <a:pt x="1767" y="3438"/>
                    <a:pt x="1767" y="2132"/>
                  </a:cubicBezTo>
                  <a:lnTo>
                    <a:pt x="1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9"/>
            <p:cNvSpPr/>
            <p:nvPr/>
          </p:nvSpPr>
          <p:spPr>
            <a:xfrm>
              <a:off x="2629675" y="3000300"/>
              <a:ext cx="135875" cy="30750"/>
            </a:xfrm>
            <a:custGeom>
              <a:rect b="b" l="l" r="r" t="t"/>
              <a:pathLst>
                <a:path extrusionOk="0" h="1230" w="5435">
                  <a:moveTo>
                    <a:pt x="307" y="0"/>
                  </a:moveTo>
                  <a:lnTo>
                    <a:pt x="0" y="1229"/>
                  </a:lnTo>
                  <a:lnTo>
                    <a:pt x="5434" y="1229"/>
                  </a:lnTo>
                  <a:lnTo>
                    <a:pt x="5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9"/>
            <p:cNvSpPr/>
            <p:nvPr/>
          </p:nvSpPr>
          <p:spPr>
            <a:xfrm>
              <a:off x="2778475" y="2761225"/>
              <a:ext cx="21625" cy="29775"/>
            </a:xfrm>
            <a:custGeom>
              <a:rect b="b" l="l" r="r" t="t"/>
              <a:pathLst>
                <a:path extrusionOk="0" h="1191" w="865">
                  <a:moveTo>
                    <a:pt x="1" y="0"/>
                  </a:moveTo>
                  <a:lnTo>
                    <a:pt x="865" y="1191"/>
                  </a:lnTo>
                  <a:lnTo>
                    <a:pt x="8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9"/>
            <p:cNvSpPr/>
            <p:nvPr/>
          </p:nvSpPr>
          <p:spPr>
            <a:xfrm>
              <a:off x="2657500" y="2761225"/>
              <a:ext cx="31725" cy="34600"/>
            </a:xfrm>
            <a:custGeom>
              <a:rect b="b" l="l" r="r" t="t"/>
              <a:pathLst>
                <a:path extrusionOk="0" h="1384" w="1269">
                  <a:moveTo>
                    <a:pt x="1" y="0"/>
                  </a:moveTo>
                  <a:lnTo>
                    <a:pt x="1268" y="1383"/>
                  </a:lnTo>
                  <a:lnTo>
                    <a:pt x="12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9"/>
            <p:cNvSpPr/>
            <p:nvPr/>
          </p:nvSpPr>
          <p:spPr>
            <a:xfrm>
              <a:off x="2645025" y="2776100"/>
              <a:ext cx="44200" cy="155100"/>
            </a:xfrm>
            <a:custGeom>
              <a:rect b="b" l="l" r="r" t="t"/>
              <a:pathLst>
                <a:path extrusionOk="0" h="6204" w="1768">
                  <a:moveTo>
                    <a:pt x="20" y="1"/>
                  </a:moveTo>
                  <a:lnTo>
                    <a:pt x="20" y="2132"/>
                  </a:lnTo>
                  <a:cubicBezTo>
                    <a:pt x="1" y="3400"/>
                    <a:pt x="461" y="4648"/>
                    <a:pt x="1268" y="5646"/>
                  </a:cubicBezTo>
                  <a:lnTo>
                    <a:pt x="1767" y="6203"/>
                  </a:lnTo>
                  <a:lnTo>
                    <a:pt x="1767" y="1883"/>
                  </a:lnTo>
                  <a:lnTo>
                    <a:pt x="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9"/>
            <p:cNvSpPr/>
            <p:nvPr/>
          </p:nvSpPr>
          <p:spPr>
            <a:xfrm>
              <a:off x="2727125" y="2781375"/>
              <a:ext cx="72975" cy="154625"/>
            </a:xfrm>
            <a:custGeom>
              <a:rect b="b" l="l" r="r" t="t"/>
              <a:pathLst>
                <a:path extrusionOk="0" h="6185" w="2919">
                  <a:moveTo>
                    <a:pt x="1709" y="1"/>
                  </a:moveTo>
                  <a:lnTo>
                    <a:pt x="1709" y="1883"/>
                  </a:lnTo>
                  <a:cubicBezTo>
                    <a:pt x="1709" y="3361"/>
                    <a:pt x="1191" y="4782"/>
                    <a:pt x="231" y="5915"/>
                  </a:cubicBezTo>
                  <a:lnTo>
                    <a:pt x="0" y="6184"/>
                  </a:lnTo>
                  <a:lnTo>
                    <a:pt x="960" y="6184"/>
                  </a:lnTo>
                  <a:lnTo>
                    <a:pt x="1613" y="5435"/>
                  </a:lnTo>
                  <a:cubicBezTo>
                    <a:pt x="2439" y="4437"/>
                    <a:pt x="2919" y="3169"/>
                    <a:pt x="2919" y="1864"/>
                  </a:cubicBezTo>
                  <a:lnTo>
                    <a:pt x="2919" y="1672"/>
                  </a:lnTo>
                  <a:lnTo>
                    <a:pt x="17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9"/>
            <p:cNvSpPr/>
            <p:nvPr/>
          </p:nvSpPr>
          <p:spPr>
            <a:xfrm>
              <a:off x="2641175" y="2954675"/>
              <a:ext cx="112850" cy="27400"/>
            </a:xfrm>
            <a:custGeom>
              <a:rect b="b" l="l" r="r" t="t"/>
              <a:pathLst>
                <a:path extrusionOk="0" h="1096" w="4514">
                  <a:moveTo>
                    <a:pt x="231" y="1"/>
                  </a:moveTo>
                  <a:lnTo>
                    <a:pt x="1" y="1095"/>
                  </a:lnTo>
                  <a:lnTo>
                    <a:pt x="4514" y="1095"/>
                  </a:lnTo>
                  <a:lnTo>
                    <a:pt x="4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9"/>
            <p:cNvSpPr/>
            <p:nvPr/>
          </p:nvSpPr>
          <p:spPr>
            <a:xfrm>
              <a:off x="2575425" y="2713700"/>
              <a:ext cx="244850" cy="29300"/>
            </a:xfrm>
            <a:custGeom>
              <a:rect b="b" l="l" r="r" t="t"/>
              <a:pathLst>
                <a:path extrusionOk="0" h="1172" w="9794">
                  <a:moveTo>
                    <a:pt x="0" y="0"/>
                  </a:moveTo>
                  <a:lnTo>
                    <a:pt x="0" y="692"/>
                  </a:lnTo>
                  <a:lnTo>
                    <a:pt x="480" y="1172"/>
                  </a:lnTo>
                  <a:lnTo>
                    <a:pt x="9333" y="1172"/>
                  </a:lnTo>
                  <a:lnTo>
                    <a:pt x="9793" y="711"/>
                  </a:lnTo>
                  <a:lnTo>
                    <a:pt x="97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9"/>
            <p:cNvSpPr/>
            <p:nvPr/>
          </p:nvSpPr>
          <p:spPr>
            <a:xfrm>
              <a:off x="2596550" y="2761225"/>
              <a:ext cx="21150" cy="29300"/>
            </a:xfrm>
            <a:custGeom>
              <a:rect b="b" l="l" r="r" t="t"/>
              <a:pathLst>
                <a:path extrusionOk="0" h="1172" w="846">
                  <a:moveTo>
                    <a:pt x="0" y="0"/>
                  </a:moveTo>
                  <a:lnTo>
                    <a:pt x="0" y="1172"/>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9"/>
            <p:cNvSpPr/>
            <p:nvPr/>
          </p:nvSpPr>
          <p:spPr>
            <a:xfrm>
              <a:off x="2596550" y="2780900"/>
              <a:ext cx="72025" cy="155100"/>
            </a:xfrm>
            <a:custGeom>
              <a:rect b="b" l="l" r="r" t="t"/>
              <a:pathLst>
                <a:path extrusionOk="0" h="6204" w="2881">
                  <a:moveTo>
                    <a:pt x="1191" y="1"/>
                  </a:moveTo>
                  <a:lnTo>
                    <a:pt x="0" y="1671"/>
                  </a:lnTo>
                  <a:lnTo>
                    <a:pt x="0" y="1921"/>
                  </a:lnTo>
                  <a:cubicBezTo>
                    <a:pt x="0" y="3208"/>
                    <a:pt x="442" y="4456"/>
                    <a:pt x="1267" y="5454"/>
                  </a:cubicBezTo>
                  <a:lnTo>
                    <a:pt x="1920" y="6203"/>
                  </a:lnTo>
                  <a:lnTo>
                    <a:pt x="2880" y="6203"/>
                  </a:lnTo>
                  <a:lnTo>
                    <a:pt x="2631" y="5915"/>
                  </a:lnTo>
                  <a:cubicBezTo>
                    <a:pt x="1709" y="4801"/>
                    <a:pt x="1191" y="3380"/>
                    <a:pt x="1191" y="1921"/>
                  </a:cubicBezTo>
                  <a:lnTo>
                    <a:pt x="1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49"/>
          <p:cNvGrpSpPr/>
          <p:nvPr/>
        </p:nvGrpSpPr>
        <p:grpSpPr>
          <a:xfrm>
            <a:off x="3313275" y="2713225"/>
            <a:ext cx="318300" cy="317825"/>
            <a:chOff x="3313275" y="2713225"/>
            <a:chExt cx="318300" cy="317825"/>
          </a:xfrm>
        </p:grpSpPr>
        <p:sp>
          <p:nvSpPr>
            <p:cNvPr id="2105" name="Google Shape;2105;p49"/>
            <p:cNvSpPr/>
            <p:nvPr/>
          </p:nvSpPr>
          <p:spPr>
            <a:xfrm>
              <a:off x="3473600" y="2840425"/>
              <a:ext cx="37475" cy="77325"/>
            </a:xfrm>
            <a:custGeom>
              <a:rect b="b" l="l" r="r" t="t"/>
              <a:pathLst>
                <a:path extrusionOk="0" h="3093" w="1499">
                  <a:moveTo>
                    <a:pt x="1" y="1"/>
                  </a:moveTo>
                  <a:lnTo>
                    <a:pt x="865" y="3092"/>
                  </a:lnTo>
                  <a:lnTo>
                    <a:pt x="1499" y="215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9"/>
            <p:cNvSpPr/>
            <p:nvPr/>
          </p:nvSpPr>
          <p:spPr>
            <a:xfrm>
              <a:off x="3328150" y="2713225"/>
              <a:ext cx="288925" cy="171875"/>
            </a:xfrm>
            <a:custGeom>
              <a:rect b="b" l="l" r="r" t="t"/>
              <a:pathLst>
                <a:path extrusionOk="0" h="6875" w="11557">
                  <a:moveTo>
                    <a:pt x="5788" y="0"/>
                  </a:moveTo>
                  <a:cubicBezTo>
                    <a:pt x="5779" y="0"/>
                    <a:pt x="5770" y="0"/>
                    <a:pt x="5761" y="0"/>
                  </a:cubicBezTo>
                  <a:cubicBezTo>
                    <a:pt x="2228" y="0"/>
                    <a:pt x="1" y="3764"/>
                    <a:pt x="1652" y="6875"/>
                  </a:cubicBezTo>
                  <a:lnTo>
                    <a:pt x="4878" y="2401"/>
                  </a:lnTo>
                  <a:lnTo>
                    <a:pt x="7758" y="6587"/>
                  </a:lnTo>
                  <a:lnTo>
                    <a:pt x="8718" y="5166"/>
                  </a:lnTo>
                  <a:lnTo>
                    <a:pt x="9909" y="6855"/>
                  </a:lnTo>
                  <a:cubicBezTo>
                    <a:pt x="11556" y="3733"/>
                    <a:pt x="9287" y="0"/>
                    <a:pt x="5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9"/>
            <p:cNvSpPr/>
            <p:nvPr/>
          </p:nvSpPr>
          <p:spPr>
            <a:xfrm>
              <a:off x="3567225" y="2905250"/>
              <a:ext cx="64350" cy="88350"/>
            </a:xfrm>
            <a:custGeom>
              <a:rect b="b" l="l" r="r" t="t"/>
              <a:pathLst>
                <a:path extrusionOk="0" h="3534" w="2574">
                  <a:moveTo>
                    <a:pt x="0" y="0"/>
                  </a:moveTo>
                  <a:lnTo>
                    <a:pt x="903" y="3533"/>
                  </a:lnTo>
                  <a:lnTo>
                    <a:pt x="2573" y="353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9"/>
            <p:cNvSpPr/>
            <p:nvPr/>
          </p:nvSpPr>
          <p:spPr>
            <a:xfrm>
              <a:off x="3467375" y="2881250"/>
              <a:ext cx="103225" cy="112350"/>
            </a:xfrm>
            <a:custGeom>
              <a:rect b="b" l="l" r="r" t="t"/>
              <a:pathLst>
                <a:path extrusionOk="0" h="4494" w="4129">
                  <a:moveTo>
                    <a:pt x="2996" y="0"/>
                  </a:moveTo>
                  <a:lnTo>
                    <a:pt x="0" y="4493"/>
                  </a:lnTo>
                  <a:lnTo>
                    <a:pt x="4129" y="4493"/>
                  </a:lnTo>
                  <a:lnTo>
                    <a:pt x="2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9"/>
            <p:cNvSpPr/>
            <p:nvPr/>
          </p:nvSpPr>
          <p:spPr>
            <a:xfrm>
              <a:off x="3313275" y="2810200"/>
              <a:ext cx="168525" cy="183400"/>
            </a:xfrm>
            <a:custGeom>
              <a:rect b="b" l="l" r="r" t="t"/>
              <a:pathLst>
                <a:path extrusionOk="0" h="7336" w="6741">
                  <a:moveTo>
                    <a:pt x="5300" y="0"/>
                  </a:moveTo>
                  <a:lnTo>
                    <a:pt x="0" y="7335"/>
                  </a:lnTo>
                  <a:lnTo>
                    <a:pt x="5262" y="7335"/>
                  </a:lnTo>
                  <a:lnTo>
                    <a:pt x="6740" y="5127"/>
                  </a:lnTo>
                  <a:lnTo>
                    <a:pt x="53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9"/>
            <p:cNvSpPr/>
            <p:nvPr/>
          </p:nvSpPr>
          <p:spPr>
            <a:xfrm>
              <a:off x="3313275" y="3012300"/>
              <a:ext cx="318300" cy="18750"/>
            </a:xfrm>
            <a:custGeom>
              <a:rect b="b" l="l" r="r" t="t"/>
              <a:pathLst>
                <a:path extrusionOk="0" h="750" w="12732">
                  <a:moveTo>
                    <a:pt x="0" y="0"/>
                  </a:moveTo>
                  <a:lnTo>
                    <a:pt x="0" y="749"/>
                  </a:lnTo>
                  <a:lnTo>
                    <a:pt x="12731" y="749"/>
                  </a:lnTo>
                  <a:lnTo>
                    <a:pt x="127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9"/>
          <p:cNvGrpSpPr/>
          <p:nvPr/>
        </p:nvGrpSpPr>
        <p:grpSpPr>
          <a:xfrm>
            <a:off x="4088075" y="2713150"/>
            <a:ext cx="273675" cy="317900"/>
            <a:chOff x="4088075" y="2713150"/>
            <a:chExt cx="273675" cy="317900"/>
          </a:xfrm>
        </p:grpSpPr>
        <p:sp>
          <p:nvSpPr>
            <p:cNvPr id="2112" name="Google Shape;2112;p49"/>
            <p:cNvSpPr/>
            <p:nvPr/>
          </p:nvSpPr>
          <p:spPr>
            <a:xfrm>
              <a:off x="4136575" y="2870675"/>
              <a:ext cx="32650" cy="47075"/>
            </a:xfrm>
            <a:custGeom>
              <a:rect b="b" l="l" r="r" t="t"/>
              <a:pathLst>
                <a:path extrusionOk="0" h="1883" w="1306">
                  <a:moveTo>
                    <a:pt x="192" y="1"/>
                  </a:moveTo>
                  <a:lnTo>
                    <a:pt x="0" y="1882"/>
                  </a:lnTo>
                  <a:lnTo>
                    <a:pt x="1306" y="1882"/>
                  </a:lnTo>
                  <a:lnTo>
                    <a:pt x="1133" y="1"/>
                  </a:lnTo>
                  <a:cubicBezTo>
                    <a:pt x="970" y="20"/>
                    <a:pt x="812" y="29"/>
                    <a:pt x="656" y="29"/>
                  </a:cubicBezTo>
                  <a:cubicBezTo>
                    <a:pt x="500" y="29"/>
                    <a:pt x="346" y="20"/>
                    <a:pt x="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a:off x="4088075" y="2762675"/>
              <a:ext cx="130125" cy="44650"/>
            </a:xfrm>
            <a:custGeom>
              <a:rect b="b" l="l" r="r" t="t"/>
              <a:pathLst>
                <a:path extrusionOk="0" h="1786" w="5205">
                  <a:moveTo>
                    <a:pt x="1191" y="0"/>
                  </a:moveTo>
                  <a:lnTo>
                    <a:pt x="1" y="576"/>
                  </a:lnTo>
                  <a:lnTo>
                    <a:pt x="1" y="999"/>
                  </a:lnTo>
                  <a:cubicBezTo>
                    <a:pt x="1" y="1210"/>
                    <a:pt x="20" y="1440"/>
                    <a:pt x="78" y="1651"/>
                  </a:cubicBezTo>
                  <a:lnTo>
                    <a:pt x="1211" y="1133"/>
                  </a:lnTo>
                  <a:lnTo>
                    <a:pt x="2612" y="1786"/>
                  </a:lnTo>
                  <a:lnTo>
                    <a:pt x="4033" y="1133"/>
                  </a:lnTo>
                  <a:lnTo>
                    <a:pt x="5109" y="1632"/>
                  </a:lnTo>
                  <a:cubicBezTo>
                    <a:pt x="5166" y="1421"/>
                    <a:pt x="5205" y="1210"/>
                    <a:pt x="5205" y="999"/>
                  </a:cubicBezTo>
                  <a:lnTo>
                    <a:pt x="5205" y="557"/>
                  </a:lnTo>
                  <a:lnTo>
                    <a:pt x="4033" y="0"/>
                  </a:lnTo>
                  <a:lnTo>
                    <a:pt x="2612" y="672"/>
                  </a:lnTo>
                  <a:lnTo>
                    <a:pt x="1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a:off x="4097200" y="2811625"/>
              <a:ext cx="111875" cy="40825"/>
            </a:xfrm>
            <a:custGeom>
              <a:rect b="b" l="l" r="r" t="t"/>
              <a:pathLst>
                <a:path extrusionOk="0" h="1633" w="4475">
                  <a:moveTo>
                    <a:pt x="826" y="1"/>
                  </a:moveTo>
                  <a:lnTo>
                    <a:pt x="1" y="385"/>
                  </a:lnTo>
                  <a:cubicBezTo>
                    <a:pt x="481" y="1153"/>
                    <a:pt x="1326" y="1633"/>
                    <a:pt x="2228" y="1633"/>
                  </a:cubicBezTo>
                  <a:lnTo>
                    <a:pt x="2247" y="1633"/>
                  </a:lnTo>
                  <a:cubicBezTo>
                    <a:pt x="3169" y="1633"/>
                    <a:pt x="4014" y="1153"/>
                    <a:pt x="4475" y="366"/>
                  </a:cubicBezTo>
                  <a:lnTo>
                    <a:pt x="3688" y="1"/>
                  </a:lnTo>
                  <a:lnTo>
                    <a:pt x="2247" y="654"/>
                  </a:lnTo>
                  <a:lnTo>
                    <a:pt x="8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a:off x="4092400" y="2713150"/>
              <a:ext cx="121000" cy="45700"/>
            </a:xfrm>
            <a:custGeom>
              <a:rect b="b" l="l" r="r" t="t"/>
              <a:pathLst>
                <a:path extrusionOk="0" h="1828" w="4840">
                  <a:moveTo>
                    <a:pt x="2433" y="1"/>
                  </a:moveTo>
                  <a:cubicBezTo>
                    <a:pt x="1435" y="1"/>
                    <a:pt x="436" y="553"/>
                    <a:pt x="1" y="1655"/>
                  </a:cubicBezTo>
                  <a:lnTo>
                    <a:pt x="1038" y="1175"/>
                  </a:lnTo>
                  <a:lnTo>
                    <a:pt x="2439" y="1827"/>
                  </a:lnTo>
                  <a:lnTo>
                    <a:pt x="3860" y="1175"/>
                  </a:lnTo>
                  <a:lnTo>
                    <a:pt x="4840" y="1616"/>
                  </a:lnTo>
                  <a:cubicBezTo>
                    <a:pt x="4401" y="538"/>
                    <a:pt x="3417" y="1"/>
                    <a:pt x="2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9"/>
            <p:cNvSpPr/>
            <p:nvPr/>
          </p:nvSpPr>
          <p:spPr>
            <a:xfrm>
              <a:off x="4133200" y="2936450"/>
              <a:ext cx="39875" cy="94600"/>
            </a:xfrm>
            <a:custGeom>
              <a:rect b="b" l="l" r="r" t="t"/>
              <a:pathLst>
                <a:path extrusionOk="0" h="3784" w="1595">
                  <a:moveTo>
                    <a:pt x="78" y="0"/>
                  </a:moveTo>
                  <a:lnTo>
                    <a:pt x="1" y="788"/>
                  </a:lnTo>
                  <a:lnTo>
                    <a:pt x="1" y="2977"/>
                  </a:lnTo>
                  <a:cubicBezTo>
                    <a:pt x="1" y="3514"/>
                    <a:pt x="399" y="3783"/>
                    <a:pt x="798" y="3783"/>
                  </a:cubicBezTo>
                  <a:cubicBezTo>
                    <a:pt x="1196" y="3783"/>
                    <a:pt x="1595" y="3514"/>
                    <a:pt x="1595" y="2977"/>
                  </a:cubicBezTo>
                  <a:lnTo>
                    <a:pt x="1595" y="788"/>
                  </a:lnTo>
                  <a:lnTo>
                    <a:pt x="15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p:nvPr/>
          </p:nvSpPr>
          <p:spPr>
            <a:xfrm>
              <a:off x="4280575" y="2826025"/>
              <a:ext cx="32200" cy="47550"/>
            </a:xfrm>
            <a:custGeom>
              <a:rect b="b" l="l" r="r" t="t"/>
              <a:pathLst>
                <a:path extrusionOk="0" h="1902" w="1288">
                  <a:moveTo>
                    <a:pt x="1" y="1"/>
                  </a:moveTo>
                  <a:lnTo>
                    <a:pt x="174" y="1902"/>
                  </a:lnTo>
                  <a:cubicBezTo>
                    <a:pt x="327" y="1883"/>
                    <a:pt x="481" y="1863"/>
                    <a:pt x="635" y="1863"/>
                  </a:cubicBezTo>
                  <a:cubicBezTo>
                    <a:pt x="788" y="1863"/>
                    <a:pt x="961" y="1883"/>
                    <a:pt x="1115" y="1902"/>
                  </a:cubicBezTo>
                  <a:lnTo>
                    <a:pt x="12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a:off x="4231625" y="2936450"/>
              <a:ext cx="130125" cy="44675"/>
            </a:xfrm>
            <a:custGeom>
              <a:rect b="b" l="l" r="r" t="t"/>
              <a:pathLst>
                <a:path extrusionOk="0" h="1787" w="5205">
                  <a:moveTo>
                    <a:pt x="2573" y="0"/>
                  </a:moveTo>
                  <a:lnTo>
                    <a:pt x="1172" y="672"/>
                  </a:lnTo>
                  <a:lnTo>
                    <a:pt x="77" y="154"/>
                  </a:lnTo>
                  <a:cubicBezTo>
                    <a:pt x="20" y="365"/>
                    <a:pt x="0" y="576"/>
                    <a:pt x="0" y="807"/>
                  </a:cubicBezTo>
                  <a:lnTo>
                    <a:pt x="0" y="1248"/>
                  </a:lnTo>
                  <a:lnTo>
                    <a:pt x="1172" y="1786"/>
                  </a:lnTo>
                  <a:lnTo>
                    <a:pt x="2573" y="1133"/>
                  </a:lnTo>
                  <a:lnTo>
                    <a:pt x="3994" y="1786"/>
                  </a:lnTo>
                  <a:lnTo>
                    <a:pt x="5204" y="1229"/>
                  </a:lnTo>
                  <a:cubicBezTo>
                    <a:pt x="5204" y="1210"/>
                    <a:pt x="5204" y="1191"/>
                    <a:pt x="5204" y="1172"/>
                  </a:cubicBezTo>
                  <a:lnTo>
                    <a:pt x="5204" y="807"/>
                  </a:lnTo>
                  <a:cubicBezTo>
                    <a:pt x="5204" y="576"/>
                    <a:pt x="5166" y="346"/>
                    <a:pt x="5108" y="135"/>
                  </a:cubicBezTo>
                  <a:lnTo>
                    <a:pt x="3994" y="672"/>
                  </a:lnTo>
                  <a:lnTo>
                    <a:pt x="25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a:off x="4240750" y="2891325"/>
              <a:ext cx="111400" cy="41300"/>
            </a:xfrm>
            <a:custGeom>
              <a:rect b="b" l="l" r="r" t="t"/>
              <a:pathLst>
                <a:path extrusionOk="0" h="1652" w="4456">
                  <a:moveTo>
                    <a:pt x="2228" y="0"/>
                  </a:moveTo>
                  <a:cubicBezTo>
                    <a:pt x="1325" y="0"/>
                    <a:pt x="461" y="480"/>
                    <a:pt x="0" y="1268"/>
                  </a:cubicBezTo>
                  <a:lnTo>
                    <a:pt x="807" y="1652"/>
                  </a:lnTo>
                  <a:lnTo>
                    <a:pt x="2208" y="980"/>
                  </a:lnTo>
                  <a:lnTo>
                    <a:pt x="3629" y="1652"/>
                  </a:lnTo>
                  <a:lnTo>
                    <a:pt x="4455" y="1268"/>
                  </a:lnTo>
                  <a:cubicBezTo>
                    <a:pt x="3994" y="480"/>
                    <a:pt x="3149" y="0"/>
                    <a:pt x="2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p:nvPr/>
          </p:nvSpPr>
          <p:spPr>
            <a:xfrm>
              <a:off x="4236425" y="2984925"/>
              <a:ext cx="121000" cy="46125"/>
            </a:xfrm>
            <a:custGeom>
              <a:rect b="b" l="l" r="r" t="t"/>
              <a:pathLst>
                <a:path extrusionOk="0" h="1845" w="4840">
                  <a:moveTo>
                    <a:pt x="2401" y="1"/>
                  </a:moveTo>
                  <a:lnTo>
                    <a:pt x="980" y="673"/>
                  </a:lnTo>
                  <a:lnTo>
                    <a:pt x="0" y="212"/>
                  </a:lnTo>
                  <a:lnTo>
                    <a:pt x="0" y="212"/>
                  </a:lnTo>
                  <a:cubicBezTo>
                    <a:pt x="440" y="1302"/>
                    <a:pt x="1427" y="1844"/>
                    <a:pt x="2414" y="1844"/>
                  </a:cubicBezTo>
                  <a:cubicBezTo>
                    <a:pt x="3410" y="1844"/>
                    <a:pt x="4405" y="1292"/>
                    <a:pt x="4839" y="193"/>
                  </a:cubicBezTo>
                  <a:lnTo>
                    <a:pt x="4839" y="193"/>
                  </a:lnTo>
                  <a:lnTo>
                    <a:pt x="3822" y="673"/>
                  </a:lnTo>
                  <a:lnTo>
                    <a:pt x="2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9"/>
            <p:cNvSpPr/>
            <p:nvPr/>
          </p:nvSpPr>
          <p:spPr>
            <a:xfrm>
              <a:off x="4276750" y="2713825"/>
              <a:ext cx="39875" cy="94000"/>
            </a:xfrm>
            <a:custGeom>
              <a:rect b="b" l="l" r="r" t="t"/>
              <a:pathLst>
                <a:path extrusionOk="0" h="3760" w="1595">
                  <a:moveTo>
                    <a:pt x="797" y="0"/>
                  </a:moveTo>
                  <a:cubicBezTo>
                    <a:pt x="413" y="0"/>
                    <a:pt x="29" y="255"/>
                    <a:pt x="0" y="764"/>
                  </a:cubicBezTo>
                  <a:lnTo>
                    <a:pt x="0" y="2953"/>
                  </a:lnTo>
                  <a:lnTo>
                    <a:pt x="77" y="3759"/>
                  </a:lnTo>
                  <a:lnTo>
                    <a:pt x="1517" y="3759"/>
                  </a:lnTo>
                  <a:lnTo>
                    <a:pt x="1594" y="2953"/>
                  </a:lnTo>
                  <a:lnTo>
                    <a:pt x="1594" y="764"/>
                  </a:lnTo>
                  <a:cubicBezTo>
                    <a:pt x="1565" y="255"/>
                    <a:pt x="1181" y="0"/>
                    <a:pt x="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49"/>
          <p:cNvGrpSpPr/>
          <p:nvPr/>
        </p:nvGrpSpPr>
        <p:grpSpPr>
          <a:xfrm>
            <a:off x="4843700" y="2713225"/>
            <a:ext cx="317825" cy="317825"/>
            <a:chOff x="4843700" y="2713225"/>
            <a:chExt cx="317825" cy="317825"/>
          </a:xfrm>
        </p:grpSpPr>
        <p:sp>
          <p:nvSpPr>
            <p:cNvPr id="2123" name="Google Shape;2123;p49"/>
            <p:cNvSpPr/>
            <p:nvPr/>
          </p:nvSpPr>
          <p:spPr>
            <a:xfrm>
              <a:off x="4988675" y="2713225"/>
              <a:ext cx="27875" cy="97000"/>
            </a:xfrm>
            <a:custGeom>
              <a:rect b="b" l="l" r="r" t="t"/>
              <a:pathLst>
                <a:path extrusionOk="0" h="3880" w="1115">
                  <a:moveTo>
                    <a:pt x="0" y="0"/>
                  </a:moveTo>
                  <a:lnTo>
                    <a:pt x="0" y="3706"/>
                  </a:lnTo>
                  <a:lnTo>
                    <a:pt x="576" y="3879"/>
                  </a:lnTo>
                  <a:lnTo>
                    <a:pt x="1114" y="3706"/>
                  </a:lnTo>
                  <a:lnTo>
                    <a:pt x="1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9"/>
            <p:cNvSpPr/>
            <p:nvPr/>
          </p:nvSpPr>
          <p:spPr>
            <a:xfrm>
              <a:off x="4849925" y="2713225"/>
              <a:ext cx="305825" cy="193475"/>
            </a:xfrm>
            <a:custGeom>
              <a:rect b="b" l="l" r="r" t="t"/>
              <a:pathLst>
                <a:path extrusionOk="0" h="7739" w="12233">
                  <a:moveTo>
                    <a:pt x="3131" y="0"/>
                  </a:moveTo>
                  <a:lnTo>
                    <a:pt x="2132" y="403"/>
                  </a:lnTo>
                  <a:cubicBezTo>
                    <a:pt x="1422" y="691"/>
                    <a:pt x="807" y="1172"/>
                    <a:pt x="385" y="1805"/>
                  </a:cubicBezTo>
                  <a:cubicBezTo>
                    <a:pt x="231" y="2055"/>
                    <a:pt x="97" y="2324"/>
                    <a:pt x="1" y="2593"/>
                  </a:cubicBezTo>
                  <a:lnTo>
                    <a:pt x="1479" y="3284"/>
                  </a:lnTo>
                  <a:lnTo>
                    <a:pt x="1479" y="2285"/>
                  </a:lnTo>
                  <a:lnTo>
                    <a:pt x="2228" y="2285"/>
                  </a:lnTo>
                  <a:lnTo>
                    <a:pt x="2228" y="7700"/>
                  </a:lnTo>
                  <a:lnTo>
                    <a:pt x="4129" y="7067"/>
                  </a:lnTo>
                  <a:lnTo>
                    <a:pt x="6126" y="7739"/>
                  </a:lnTo>
                  <a:lnTo>
                    <a:pt x="8104" y="7067"/>
                  </a:lnTo>
                  <a:lnTo>
                    <a:pt x="9986" y="7700"/>
                  </a:lnTo>
                  <a:lnTo>
                    <a:pt x="9986" y="2439"/>
                  </a:lnTo>
                  <a:lnTo>
                    <a:pt x="10716" y="2439"/>
                  </a:lnTo>
                  <a:lnTo>
                    <a:pt x="10716" y="3361"/>
                  </a:lnTo>
                  <a:lnTo>
                    <a:pt x="12233" y="2631"/>
                  </a:lnTo>
                  <a:cubicBezTo>
                    <a:pt x="11868" y="1632"/>
                    <a:pt x="11100" y="845"/>
                    <a:pt x="10121" y="423"/>
                  </a:cubicBezTo>
                  <a:lnTo>
                    <a:pt x="9084" y="0"/>
                  </a:lnTo>
                  <a:lnTo>
                    <a:pt x="9084" y="5492"/>
                  </a:lnTo>
                  <a:lnTo>
                    <a:pt x="6126" y="6395"/>
                  </a:lnTo>
                  <a:lnTo>
                    <a:pt x="3131" y="5492"/>
                  </a:lnTo>
                  <a:lnTo>
                    <a:pt x="3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5117800" y="2849550"/>
              <a:ext cx="43725" cy="46125"/>
            </a:xfrm>
            <a:custGeom>
              <a:rect b="b" l="l" r="r" t="t"/>
              <a:pathLst>
                <a:path extrusionOk="0" h="1845" w="1749">
                  <a:moveTo>
                    <a:pt x="1748" y="1"/>
                  </a:moveTo>
                  <a:lnTo>
                    <a:pt x="1" y="807"/>
                  </a:lnTo>
                  <a:lnTo>
                    <a:pt x="1" y="1844"/>
                  </a:lnTo>
                  <a:lnTo>
                    <a:pt x="1748" y="1038"/>
                  </a:lnTo>
                  <a:lnTo>
                    <a:pt x="17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4946900" y="2713225"/>
              <a:ext cx="111400" cy="140675"/>
            </a:xfrm>
            <a:custGeom>
              <a:rect b="b" l="l" r="r" t="t"/>
              <a:pathLst>
                <a:path extrusionOk="0" h="5627" w="4456">
                  <a:moveTo>
                    <a:pt x="1" y="0"/>
                  </a:moveTo>
                  <a:lnTo>
                    <a:pt x="1" y="4935"/>
                  </a:lnTo>
                  <a:lnTo>
                    <a:pt x="2247" y="5626"/>
                  </a:lnTo>
                  <a:lnTo>
                    <a:pt x="4456" y="4935"/>
                  </a:lnTo>
                  <a:lnTo>
                    <a:pt x="4456" y="0"/>
                  </a:lnTo>
                  <a:lnTo>
                    <a:pt x="3515" y="0"/>
                  </a:lnTo>
                  <a:lnTo>
                    <a:pt x="3515" y="4244"/>
                  </a:lnTo>
                  <a:lnTo>
                    <a:pt x="2247" y="4647"/>
                  </a:lnTo>
                  <a:lnTo>
                    <a:pt x="923" y="4244"/>
                  </a:lnTo>
                  <a:lnTo>
                    <a:pt x="9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5117800" y="2797700"/>
              <a:ext cx="43725" cy="51400"/>
            </a:xfrm>
            <a:custGeom>
              <a:rect b="b" l="l" r="r" t="t"/>
              <a:pathLst>
                <a:path extrusionOk="0" h="2056" w="1749">
                  <a:moveTo>
                    <a:pt x="1710" y="1"/>
                  </a:moveTo>
                  <a:lnTo>
                    <a:pt x="1" y="788"/>
                  </a:lnTo>
                  <a:lnTo>
                    <a:pt x="1" y="2055"/>
                  </a:lnTo>
                  <a:lnTo>
                    <a:pt x="1748" y="1249"/>
                  </a:lnTo>
                  <a:lnTo>
                    <a:pt x="1748" y="596"/>
                  </a:lnTo>
                  <a:cubicBezTo>
                    <a:pt x="1748" y="385"/>
                    <a:pt x="1729" y="193"/>
                    <a:pt x="1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4843700" y="2847625"/>
              <a:ext cx="43225" cy="46600"/>
            </a:xfrm>
            <a:custGeom>
              <a:rect b="b" l="l" r="r" t="t"/>
              <a:pathLst>
                <a:path extrusionOk="0" h="1864" w="1729">
                  <a:moveTo>
                    <a:pt x="0" y="1"/>
                  </a:moveTo>
                  <a:lnTo>
                    <a:pt x="0" y="1057"/>
                  </a:lnTo>
                  <a:lnTo>
                    <a:pt x="1728" y="1863"/>
                  </a:lnTo>
                  <a:lnTo>
                    <a:pt x="1728" y="80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4843700" y="2796275"/>
              <a:ext cx="43700" cy="50900"/>
            </a:xfrm>
            <a:custGeom>
              <a:rect b="b" l="l" r="r" t="t"/>
              <a:pathLst>
                <a:path extrusionOk="0" h="2036" w="1748">
                  <a:moveTo>
                    <a:pt x="58" y="0"/>
                  </a:moveTo>
                  <a:cubicBezTo>
                    <a:pt x="19" y="211"/>
                    <a:pt x="0" y="423"/>
                    <a:pt x="0" y="634"/>
                  </a:cubicBezTo>
                  <a:lnTo>
                    <a:pt x="0" y="1229"/>
                  </a:lnTo>
                  <a:lnTo>
                    <a:pt x="1748" y="2036"/>
                  </a:lnTo>
                  <a:lnTo>
                    <a:pt x="1728" y="788"/>
                  </a:lnTo>
                  <a:lnTo>
                    <a:pt x="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4905625" y="2953725"/>
              <a:ext cx="193975" cy="35550"/>
            </a:xfrm>
            <a:custGeom>
              <a:rect b="b" l="l" r="r" t="t"/>
              <a:pathLst>
                <a:path extrusionOk="0" h="1422" w="7759">
                  <a:moveTo>
                    <a:pt x="1901" y="1"/>
                  </a:moveTo>
                  <a:lnTo>
                    <a:pt x="0" y="634"/>
                  </a:lnTo>
                  <a:lnTo>
                    <a:pt x="0" y="1422"/>
                  </a:lnTo>
                  <a:lnTo>
                    <a:pt x="7758" y="1422"/>
                  </a:lnTo>
                  <a:lnTo>
                    <a:pt x="7758" y="615"/>
                  </a:lnTo>
                  <a:lnTo>
                    <a:pt x="5876" y="1"/>
                  </a:lnTo>
                  <a:lnTo>
                    <a:pt x="3898" y="673"/>
                  </a:lnTo>
                  <a:lnTo>
                    <a:pt x="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4905625" y="2909550"/>
              <a:ext cx="193975" cy="41325"/>
            </a:xfrm>
            <a:custGeom>
              <a:rect b="b" l="l" r="r" t="t"/>
              <a:pathLst>
                <a:path extrusionOk="0" h="1653" w="7759">
                  <a:moveTo>
                    <a:pt x="1901" y="1"/>
                  </a:moveTo>
                  <a:lnTo>
                    <a:pt x="0" y="635"/>
                  </a:lnTo>
                  <a:lnTo>
                    <a:pt x="0" y="1614"/>
                  </a:lnTo>
                  <a:lnTo>
                    <a:pt x="1901" y="980"/>
                  </a:lnTo>
                  <a:lnTo>
                    <a:pt x="3898" y="1652"/>
                  </a:lnTo>
                  <a:lnTo>
                    <a:pt x="5876" y="980"/>
                  </a:lnTo>
                  <a:lnTo>
                    <a:pt x="7758" y="1614"/>
                  </a:lnTo>
                  <a:lnTo>
                    <a:pt x="7758" y="635"/>
                  </a:lnTo>
                  <a:lnTo>
                    <a:pt x="5876" y="1"/>
                  </a:lnTo>
                  <a:lnTo>
                    <a:pt x="3898" y="673"/>
                  </a:lnTo>
                  <a:lnTo>
                    <a:pt x="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4905625" y="3007500"/>
              <a:ext cx="193475" cy="23550"/>
            </a:xfrm>
            <a:custGeom>
              <a:rect b="b" l="l" r="r" t="t"/>
              <a:pathLst>
                <a:path extrusionOk="0" h="942" w="7739">
                  <a:moveTo>
                    <a:pt x="0" y="0"/>
                  </a:moveTo>
                  <a:lnTo>
                    <a:pt x="0" y="941"/>
                  </a:lnTo>
                  <a:lnTo>
                    <a:pt x="7739" y="941"/>
                  </a:lnTo>
                  <a:lnTo>
                    <a:pt x="7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49"/>
          <p:cNvGrpSpPr/>
          <p:nvPr/>
        </p:nvGrpSpPr>
        <p:grpSpPr>
          <a:xfrm>
            <a:off x="5630500" y="2713225"/>
            <a:ext cx="304875" cy="317825"/>
            <a:chOff x="5630500" y="2713225"/>
            <a:chExt cx="304875" cy="317825"/>
          </a:xfrm>
        </p:grpSpPr>
        <p:sp>
          <p:nvSpPr>
            <p:cNvPr id="2134" name="Google Shape;2134;p49"/>
            <p:cNvSpPr/>
            <p:nvPr/>
          </p:nvSpPr>
          <p:spPr>
            <a:xfrm>
              <a:off x="5866225" y="2866825"/>
              <a:ext cx="69150" cy="59575"/>
            </a:xfrm>
            <a:custGeom>
              <a:rect b="b" l="l" r="r" t="t"/>
              <a:pathLst>
                <a:path extrusionOk="0" h="2383" w="2766">
                  <a:moveTo>
                    <a:pt x="2362" y="1"/>
                  </a:moveTo>
                  <a:lnTo>
                    <a:pt x="0" y="1499"/>
                  </a:lnTo>
                  <a:lnTo>
                    <a:pt x="269" y="2382"/>
                  </a:lnTo>
                  <a:lnTo>
                    <a:pt x="2765" y="827"/>
                  </a:lnTo>
                  <a:lnTo>
                    <a:pt x="23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5703000" y="2849075"/>
              <a:ext cx="154600" cy="98925"/>
            </a:xfrm>
            <a:custGeom>
              <a:rect b="b" l="l" r="r" t="t"/>
              <a:pathLst>
                <a:path extrusionOk="0" h="3957" w="6184">
                  <a:moveTo>
                    <a:pt x="1114" y="0"/>
                  </a:moveTo>
                  <a:lnTo>
                    <a:pt x="0" y="3707"/>
                  </a:lnTo>
                  <a:lnTo>
                    <a:pt x="1249" y="3284"/>
                  </a:lnTo>
                  <a:lnTo>
                    <a:pt x="3207" y="3956"/>
                  </a:lnTo>
                  <a:lnTo>
                    <a:pt x="5204" y="3284"/>
                  </a:lnTo>
                  <a:lnTo>
                    <a:pt x="6184" y="3610"/>
                  </a:lnTo>
                  <a:lnTo>
                    <a:pt x="5089" y="0"/>
                  </a:lnTo>
                  <a:lnTo>
                    <a:pt x="4129" y="0"/>
                  </a:lnTo>
                  <a:cubicBezTo>
                    <a:pt x="4283" y="269"/>
                    <a:pt x="4379" y="596"/>
                    <a:pt x="4379" y="922"/>
                  </a:cubicBezTo>
                  <a:lnTo>
                    <a:pt x="4379" y="1383"/>
                  </a:lnTo>
                  <a:lnTo>
                    <a:pt x="3630" y="1383"/>
                  </a:lnTo>
                  <a:lnTo>
                    <a:pt x="3630" y="922"/>
                  </a:lnTo>
                  <a:cubicBezTo>
                    <a:pt x="3899" y="557"/>
                    <a:pt x="3649" y="58"/>
                    <a:pt x="3207" y="58"/>
                  </a:cubicBezTo>
                  <a:cubicBezTo>
                    <a:pt x="2766" y="58"/>
                    <a:pt x="2516" y="557"/>
                    <a:pt x="2766" y="922"/>
                  </a:cubicBezTo>
                  <a:lnTo>
                    <a:pt x="2766" y="1383"/>
                  </a:lnTo>
                  <a:lnTo>
                    <a:pt x="2036" y="1383"/>
                  </a:lnTo>
                  <a:lnTo>
                    <a:pt x="2036" y="922"/>
                  </a:lnTo>
                  <a:cubicBezTo>
                    <a:pt x="2036" y="596"/>
                    <a:pt x="2113" y="269"/>
                    <a:pt x="2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5713075" y="2713225"/>
              <a:ext cx="134925" cy="117150"/>
            </a:xfrm>
            <a:custGeom>
              <a:rect b="b" l="l" r="r" t="t"/>
              <a:pathLst>
                <a:path extrusionOk="0" h="4686" w="5397">
                  <a:moveTo>
                    <a:pt x="1" y="0"/>
                  </a:moveTo>
                  <a:lnTo>
                    <a:pt x="1" y="1364"/>
                  </a:lnTo>
                  <a:cubicBezTo>
                    <a:pt x="1" y="1690"/>
                    <a:pt x="39" y="2016"/>
                    <a:pt x="154" y="2343"/>
                  </a:cubicBezTo>
                  <a:cubicBezTo>
                    <a:pt x="385" y="3111"/>
                    <a:pt x="558" y="3879"/>
                    <a:pt x="692" y="4686"/>
                  </a:cubicBezTo>
                  <a:lnTo>
                    <a:pt x="4705" y="4686"/>
                  </a:lnTo>
                  <a:cubicBezTo>
                    <a:pt x="4821" y="3898"/>
                    <a:pt x="4993" y="3130"/>
                    <a:pt x="5243" y="2381"/>
                  </a:cubicBezTo>
                  <a:cubicBezTo>
                    <a:pt x="5339" y="2055"/>
                    <a:pt x="5397" y="1709"/>
                    <a:pt x="5397" y="1364"/>
                  </a:cubicBezTo>
                  <a:lnTo>
                    <a:pt x="5397" y="0"/>
                  </a:lnTo>
                  <a:lnTo>
                    <a:pt x="4744" y="0"/>
                  </a:lnTo>
                  <a:cubicBezTo>
                    <a:pt x="3880" y="0"/>
                    <a:pt x="3169" y="691"/>
                    <a:pt x="3169" y="1575"/>
                  </a:cubicBezTo>
                  <a:lnTo>
                    <a:pt x="2420" y="1575"/>
                  </a:lnTo>
                  <a:cubicBezTo>
                    <a:pt x="2420" y="691"/>
                    <a:pt x="171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5847975" y="2745375"/>
              <a:ext cx="69150" cy="140700"/>
            </a:xfrm>
            <a:custGeom>
              <a:rect b="b" l="l" r="r" t="t"/>
              <a:pathLst>
                <a:path extrusionOk="0" h="5628" w="2766">
                  <a:moveTo>
                    <a:pt x="749" y="1"/>
                  </a:moveTo>
                  <a:cubicBezTo>
                    <a:pt x="711" y="462"/>
                    <a:pt x="653" y="884"/>
                    <a:pt x="538" y="1326"/>
                  </a:cubicBezTo>
                  <a:cubicBezTo>
                    <a:pt x="269" y="2171"/>
                    <a:pt x="97" y="3035"/>
                    <a:pt x="1" y="3899"/>
                  </a:cubicBezTo>
                  <a:lnTo>
                    <a:pt x="519" y="5627"/>
                  </a:lnTo>
                  <a:lnTo>
                    <a:pt x="1345" y="5089"/>
                  </a:lnTo>
                  <a:lnTo>
                    <a:pt x="980" y="4244"/>
                  </a:lnTo>
                  <a:lnTo>
                    <a:pt x="1671" y="3956"/>
                  </a:lnTo>
                  <a:lnTo>
                    <a:pt x="1978" y="4667"/>
                  </a:lnTo>
                  <a:lnTo>
                    <a:pt x="2766" y="4168"/>
                  </a:ln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5693875" y="2950850"/>
              <a:ext cx="173800" cy="40825"/>
            </a:xfrm>
            <a:custGeom>
              <a:rect b="b" l="l" r="r" t="t"/>
              <a:pathLst>
                <a:path extrusionOk="0" h="1633" w="6952">
                  <a:moveTo>
                    <a:pt x="1594" y="0"/>
                  </a:moveTo>
                  <a:lnTo>
                    <a:pt x="154" y="480"/>
                  </a:lnTo>
                  <a:cubicBezTo>
                    <a:pt x="97" y="826"/>
                    <a:pt x="39" y="1172"/>
                    <a:pt x="1" y="1517"/>
                  </a:cubicBezTo>
                  <a:lnTo>
                    <a:pt x="1614" y="960"/>
                  </a:lnTo>
                  <a:lnTo>
                    <a:pt x="3591" y="1633"/>
                  </a:lnTo>
                  <a:lnTo>
                    <a:pt x="5569" y="960"/>
                  </a:lnTo>
                  <a:lnTo>
                    <a:pt x="6952" y="1441"/>
                  </a:lnTo>
                  <a:cubicBezTo>
                    <a:pt x="6913" y="1076"/>
                    <a:pt x="6856" y="730"/>
                    <a:pt x="6779" y="404"/>
                  </a:cubicBezTo>
                  <a:lnTo>
                    <a:pt x="5569" y="0"/>
                  </a:lnTo>
                  <a:lnTo>
                    <a:pt x="3572" y="672"/>
                  </a:lnTo>
                  <a:lnTo>
                    <a:pt x="15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a:off x="5691475" y="2995000"/>
              <a:ext cx="178125" cy="36050"/>
            </a:xfrm>
            <a:custGeom>
              <a:rect b="b" l="l" r="r" t="t"/>
              <a:pathLst>
                <a:path extrusionOk="0" h="1442" w="7125">
                  <a:moveTo>
                    <a:pt x="1690" y="1"/>
                  </a:moveTo>
                  <a:lnTo>
                    <a:pt x="20" y="577"/>
                  </a:lnTo>
                  <a:cubicBezTo>
                    <a:pt x="20" y="769"/>
                    <a:pt x="1" y="1441"/>
                    <a:pt x="1" y="1441"/>
                  </a:cubicBezTo>
                  <a:lnTo>
                    <a:pt x="7125" y="1441"/>
                  </a:lnTo>
                  <a:cubicBezTo>
                    <a:pt x="7125" y="1441"/>
                    <a:pt x="7125" y="731"/>
                    <a:pt x="7105" y="481"/>
                  </a:cubicBezTo>
                  <a:lnTo>
                    <a:pt x="5665" y="1"/>
                  </a:lnTo>
                  <a:lnTo>
                    <a:pt x="3668" y="673"/>
                  </a:lnTo>
                  <a:lnTo>
                    <a:pt x="16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5648275" y="2745850"/>
              <a:ext cx="64825" cy="136850"/>
            </a:xfrm>
            <a:custGeom>
              <a:rect b="b" l="l" r="r" t="t"/>
              <a:pathLst>
                <a:path extrusionOk="0" h="5474" w="2593">
                  <a:moveTo>
                    <a:pt x="1844" y="1"/>
                  </a:moveTo>
                  <a:lnTo>
                    <a:pt x="0" y="4110"/>
                  </a:lnTo>
                  <a:lnTo>
                    <a:pt x="692" y="4571"/>
                  </a:lnTo>
                  <a:lnTo>
                    <a:pt x="1018" y="3861"/>
                  </a:lnTo>
                  <a:lnTo>
                    <a:pt x="1690" y="4168"/>
                  </a:lnTo>
                  <a:lnTo>
                    <a:pt x="1325" y="4974"/>
                  </a:lnTo>
                  <a:lnTo>
                    <a:pt x="2113" y="5474"/>
                  </a:lnTo>
                  <a:lnTo>
                    <a:pt x="2593" y="3880"/>
                  </a:lnTo>
                  <a:cubicBezTo>
                    <a:pt x="2478" y="2997"/>
                    <a:pt x="2305" y="2113"/>
                    <a:pt x="2036" y="1249"/>
                  </a:cubicBezTo>
                  <a:cubicBezTo>
                    <a:pt x="1940" y="846"/>
                    <a:pt x="1882" y="423"/>
                    <a:pt x="1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a:off x="5630500" y="2865875"/>
              <a:ext cx="65325" cy="58125"/>
            </a:xfrm>
            <a:custGeom>
              <a:rect b="b" l="l" r="r" t="t"/>
              <a:pathLst>
                <a:path extrusionOk="0" h="2325" w="2613">
                  <a:moveTo>
                    <a:pt x="404" y="1"/>
                  </a:moveTo>
                  <a:lnTo>
                    <a:pt x="1" y="865"/>
                  </a:lnTo>
                  <a:lnTo>
                    <a:pt x="2324" y="2324"/>
                  </a:lnTo>
                  <a:lnTo>
                    <a:pt x="2612" y="1402"/>
                  </a:lnTo>
                  <a:lnTo>
                    <a:pt x="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49"/>
          <p:cNvGrpSpPr/>
          <p:nvPr/>
        </p:nvGrpSpPr>
        <p:grpSpPr>
          <a:xfrm>
            <a:off x="6398125" y="2713225"/>
            <a:ext cx="272225" cy="317825"/>
            <a:chOff x="6398125" y="2713225"/>
            <a:chExt cx="272225" cy="317825"/>
          </a:xfrm>
        </p:grpSpPr>
        <p:sp>
          <p:nvSpPr>
            <p:cNvPr id="2143" name="Google Shape;2143;p49"/>
            <p:cNvSpPr/>
            <p:nvPr/>
          </p:nvSpPr>
          <p:spPr>
            <a:xfrm>
              <a:off x="6519350" y="2887475"/>
              <a:ext cx="30025" cy="45275"/>
            </a:xfrm>
            <a:custGeom>
              <a:rect b="b" l="l" r="r" t="t"/>
              <a:pathLst>
                <a:path extrusionOk="0" h="1811" w="1201">
                  <a:moveTo>
                    <a:pt x="29" y="1"/>
                  </a:moveTo>
                  <a:lnTo>
                    <a:pt x="29" y="1191"/>
                  </a:lnTo>
                  <a:cubicBezTo>
                    <a:pt x="0" y="1604"/>
                    <a:pt x="298" y="1810"/>
                    <a:pt x="598" y="1810"/>
                  </a:cubicBezTo>
                  <a:cubicBezTo>
                    <a:pt x="898" y="1810"/>
                    <a:pt x="1200" y="1604"/>
                    <a:pt x="1181" y="1191"/>
                  </a:cubicBezTo>
                  <a:lnTo>
                    <a:pt x="1181" y="1"/>
                  </a:lnTo>
                  <a:cubicBezTo>
                    <a:pt x="989" y="39"/>
                    <a:pt x="797" y="58"/>
                    <a:pt x="605" y="58"/>
                  </a:cubicBezTo>
                  <a:cubicBezTo>
                    <a:pt x="413" y="58"/>
                    <a:pt x="221" y="39"/>
                    <a:pt x="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a:off x="6567100" y="2802500"/>
              <a:ext cx="89800" cy="124850"/>
            </a:xfrm>
            <a:custGeom>
              <a:rect b="b" l="l" r="r" t="t"/>
              <a:pathLst>
                <a:path extrusionOk="0" h="4994" w="3592">
                  <a:moveTo>
                    <a:pt x="1345" y="1"/>
                  </a:moveTo>
                  <a:lnTo>
                    <a:pt x="1345" y="807"/>
                  </a:lnTo>
                  <a:cubicBezTo>
                    <a:pt x="1345" y="1767"/>
                    <a:pt x="826" y="2632"/>
                    <a:pt x="1" y="3112"/>
                  </a:cubicBezTo>
                  <a:lnTo>
                    <a:pt x="1" y="3918"/>
                  </a:lnTo>
                  <a:lnTo>
                    <a:pt x="2823" y="4840"/>
                  </a:lnTo>
                  <a:cubicBezTo>
                    <a:pt x="2958" y="4878"/>
                    <a:pt x="3073" y="4917"/>
                    <a:pt x="3188" y="4993"/>
                  </a:cubicBezTo>
                  <a:cubicBezTo>
                    <a:pt x="3592" y="4379"/>
                    <a:pt x="3515" y="3553"/>
                    <a:pt x="2996" y="3035"/>
                  </a:cubicBezTo>
                  <a:lnTo>
                    <a:pt x="2785" y="2824"/>
                  </a:lnTo>
                  <a:lnTo>
                    <a:pt x="2939" y="2593"/>
                  </a:lnTo>
                  <a:cubicBezTo>
                    <a:pt x="3303" y="2017"/>
                    <a:pt x="3015" y="1268"/>
                    <a:pt x="2363" y="1095"/>
                  </a:cubicBezTo>
                  <a:lnTo>
                    <a:pt x="2094" y="1019"/>
                  </a:lnTo>
                  <a:lnTo>
                    <a:pt x="2094" y="711"/>
                  </a:lnTo>
                  <a:cubicBezTo>
                    <a:pt x="2094" y="327"/>
                    <a:pt x="1767" y="1"/>
                    <a:pt x="1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6411575" y="2802500"/>
              <a:ext cx="89775" cy="124375"/>
            </a:xfrm>
            <a:custGeom>
              <a:rect b="b" l="l" r="r" t="t"/>
              <a:pathLst>
                <a:path extrusionOk="0" h="4975" w="3591">
                  <a:moveTo>
                    <a:pt x="2247" y="1"/>
                  </a:moveTo>
                  <a:cubicBezTo>
                    <a:pt x="1844" y="1"/>
                    <a:pt x="1517" y="308"/>
                    <a:pt x="1517" y="711"/>
                  </a:cubicBezTo>
                  <a:lnTo>
                    <a:pt x="1517" y="999"/>
                  </a:lnTo>
                  <a:lnTo>
                    <a:pt x="1248" y="1076"/>
                  </a:lnTo>
                  <a:cubicBezTo>
                    <a:pt x="595" y="1249"/>
                    <a:pt x="288" y="1998"/>
                    <a:pt x="653" y="2574"/>
                  </a:cubicBezTo>
                  <a:lnTo>
                    <a:pt x="826" y="2824"/>
                  </a:lnTo>
                  <a:lnTo>
                    <a:pt x="615" y="3035"/>
                  </a:lnTo>
                  <a:cubicBezTo>
                    <a:pt x="96" y="3553"/>
                    <a:pt x="0" y="4360"/>
                    <a:pt x="403" y="4974"/>
                  </a:cubicBezTo>
                  <a:cubicBezTo>
                    <a:pt x="538" y="4917"/>
                    <a:pt x="653" y="4859"/>
                    <a:pt x="787" y="4821"/>
                  </a:cubicBezTo>
                  <a:lnTo>
                    <a:pt x="3591" y="3918"/>
                  </a:lnTo>
                  <a:lnTo>
                    <a:pt x="3591" y="3112"/>
                  </a:lnTo>
                  <a:cubicBezTo>
                    <a:pt x="2765" y="2632"/>
                    <a:pt x="2266" y="1767"/>
                    <a:pt x="2266" y="807"/>
                  </a:cubicBezTo>
                  <a:lnTo>
                    <a:pt x="22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6500850" y="2751150"/>
              <a:ext cx="67250" cy="32650"/>
            </a:xfrm>
            <a:custGeom>
              <a:rect b="b" l="l" r="r" t="t"/>
              <a:pathLst>
                <a:path extrusionOk="0" h="1306" w="2690">
                  <a:moveTo>
                    <a:pt x="1345" y="0"/>
                  </a:moveTo>
                  <a:lnTo>
                    <a:pt x="1" y="1306"/>
                  </a:lnTo>
                  <a:lnTo>
                    <a:pt x="2689" y="1306"/>
                  </a:lnTo>
                  <a:lnTo>
                    <a:pt x="13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6473975" y="2713225"/>
              <a:ext cx="73950" cy="61950"/>
            </a:xfrm>
            <a:custGeom>
              <a:rect b="b" l="l" r="r" t="t"/>
              <a:pathLst>
                <a:path extrusionOk="0" h="2478" w="2958">
                  <a:moveTo>
                    <a:pt x="1095" y="0"/>
                  </a:moveTo>
                  <a:lnTo>
                    <a:pt x="0" y="903"/>
                  </a:lnTo>
                  <a:lnTo>
                    <a:pt x="346" y="2477"/>
                  </a:lnTo>
                  <a:lnTo>
                    <a:pt x="29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a:off x="6403875" y="2920125"/>
              <a:ext cx="260700" cy="49475"/>
            </a:xfrm>
            <a:custGeom>
              <a:rect b="b" l="l" r="r" t="t"/>
              <a:pathLst>
                <a:path extrusionOk="0" h="1979" w="10428">
                  <a:moveTo>
                    <a:pt x="3880" y="0"/>
                  </a:moveTo>
                  <a:lnTo>
                    <a:pt x="1307" y="845"/>
                  </a:lnTo>
                  <a:cubicBezTo>
                    <a:pt x="750" y="1018"/>
                    <a:pt x="270" y="1421"/>
                    <a:pt x="1" y="1978"/>
                  </a:cubicBezTo>
                  <a:lnTo>
                    <a:pt x="10428" y="1978"/>
                  </a:lnTo>
                  <a:cubicBezTo>
                    <a:pt x="10159" y="1421"/>
                    <a:pt x="9698" y="1018"/>
                    <a:pt x="9122" y="845"/>
                  </a:cubicBezTo>
                  <a:lnTo>
                    <a:pt x="6530" y="0"/>
                  </a:lnTo>
                  <a:cubicBezTo>
                    <a:pt x="6530" y="730"/>
                    <a:pt x="5934" y="1325"/>
                    <a:pt x="5205" y="1325"/>
                  </a:cubicBezTo>
                  <a:cubicBezTo>
                    <a:pt x="4475" y="1325"/>
                    <a:pt x="3880" y="730"/>
                    <a:pt x="3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6486450" y="2802025"/>
              <a:ext cx="96050" cy="68200"/>
            </a:xfrm>
            <a:custGeom>
              <a:rect b="b" l="l" r="r" t="t"/>
              <a:pathLst>
                <a:path extrusionOk="0" h="2728" w="3842">
                  <a:moveTo>
                    <a:pt x="1" y="1"/>
                  </a:moveTo>
                  <a:lnTo>
                    <a:pt x="1" y="807"/>
                  </a:lnTo>
                  <a:cubicBezTo>
                    <a:pt x="1" y="1863"/>
                    <a:pt x="865" y="2727"/>
                    <a:pt x="1921" y="2727"/>
                  </a:cubicBezTo>
                  <a:cubicBezTo>
                    <a:pt x="2977" y="2727"/>
                    <a:pt x="3841" y="1882"/>
                    <a:pt x="3841" y="807"/>
                  </a:cubicBezTo>
                  <a:lnTo>
                    <a:pt x="38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6398125" y="2988300"/>
              <a:ext cx="272225" cy="42750"/>
            </a:xfrm>
            <a:custGeom>
              <a:rect b="b" l="l" r="r" t="t"/>
              <a:pathLst>
                <a:path extrusionOk="0" h="1710" w="10889">
                  <a:moveTo>
                    <a:pt x="20" y="0"/>
                  </a:moveTo>
                  <a:lnTo>
                    <a:pt x="20" y="231"/>
                  </a:lnTo>
                  <a:lnTo>
                    <a:pt x="0" y="231"/>
                  </a:lnTo>
                  <a:lnTo>
                    <a:pt x="0" y="1709"/>
                  </a:lnTo>
                  <a:lnTo>
                    <a:pt x="1498" y="1709"/>
                  </a:lnTo>
                  <a:lnTo>
                    <a:pt x="1498" y="807"/>
                  </a:lnTo>
                  <a:lnTo>
                    <a:pt x="2247" y="807"/>
                  </a:lnTo>
                  <a:lnTo>
                    <a:pt x="2247" y="1709"/>
                  </a:lnTo>
                  <a:lnTo>
                    <a:pt x="8642" y="1709"/>
                  </a:lnTo>
                  <a:lnTo>
                    <a:pt x="8642" y="807"/>
                  </a:lnTo>
                  <a:lnTo>
                    <a:pt x="9390" y="807"/>
                  </a:lnTo>
                  <a:lnTo>
                    <a:pt x="9390" y="1709"/>
                  </a:lnTo>
                  <a:lnTo>
                    <a:pt x="10888" y="1709"/>
                  </a:lnTo>
                  <a:lnTo>
                    <a:pt x="10888" y="231"/>
                  </a:lnTo>
                  <a:cubicBezTo>
                    <a:pt x="10888" y="154"/>
                    <a:pt x="10888" y="77"/>
                    <a:pt x="10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6547900" y="2716100"/>
              <a:ext cx="47075" cy="58600"/>
            </a:xfrm>
            <a:custGeom>
              <a:rect b="b" l="l" r="r" t="t"/>
              <a:pathLst>
                <a:path extrusionOk="0" h="2344" w="1883">
                  <a:moveTo>
                    <a:pt x="922" y="0"/>
                  </a:moveTo>
                  <a:lnTo>
                    <a:pt x="1" y="884"/>
                  </a:lnTo>
                  <a:lnTo>
                    <a:pt x="1518" y="2343"/>
                  </a:lnTo>
                  <a:lnTo>
                    <a:pt x="1882" y="788"/>
                  </a:lnTo>
                  <a:lnTo>
                    <a:pt x="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49"/>
          <p:cNvGrpSpPr/>
          <p:nvPr/>
        </p:nvGrpSpPr>
        <p:grpSpPr>
          <a:xfrm>
            <a:off x="7094200" y="2713225"/>
            <a:ext cx="295750" cy="317825"/>
            <a:chOff x="7094200" y="2713225"/>
            <a:chExt cx="295750" cy="317825"/>
          </a:xfrm>
        </p:grpSpPr>
        <p:sp>
          <p:nvSpPr>
            <p:cNvPr id="2153" name="Google Shape;2153;p49"/>
            <p:cNvSpPr/>
            <p:nvPr/>
          </p:nvSpPr>
          <p:spPr>
            <a:xfrm>
              <a:off x="7319350" y="2926375"/>
              <a:ext cx="70600" cy="104675"/>
            </a:xfrm>
            <a:custGeom>
              <a:rect b="b" l="l" r="r" t="t"/>
              <a:pathLst>
                <a:path extrusionOk="0" h="4187" w="2824">
                  <a:moveTo>
                    <a:pt x="634" y="0"/>
                  </a:moveTo>
                  <a:cubicBezTo>
                    <a:pt x="519" y="499"/>
                    <a:pt x="289" y="960"/>
                    <a:pt x="1" y="1383"/>
                  </a:cubicBezTo>
                  <a:lnTo>
                    <a:pt x="1134" y="2420"/>
                  </a:lnTo>
                  <a:lnTo>
                    <a:pt x="1134" y="4186"/>
                  </a:lnTo>
                  <a:lnTo>
                    <a:pt x="2823" y="4186"/>
                  </a:lnTo>
                  <a:lnTo>
                    <a:pt x="2823" y="2477"/>
                  </a:lnTo>
                  <a:cubicBezTo>
                    <a:pt x="2823" y="1421"/>
                    <a:pt x="2132" y="480"/>
                    <a:pt x="1134" y="154"/>
                  </a:cubicBezTo>
                  <a:lnTo>
                    <a:pt x="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7189750" y="2797225"/>
              <a:ext cx="104675" cy="56675"/>
            </a:xfrm>
            <a:custGeom>
              <a:rect b="b" l="l" r="r" t="t"/>
              <a:pathLst>
                <a:path extrusionOk="0" h="2267" w="4187">
                  <a:moveTo>
                    <a:pt x="0" y="1"/>
                  </a:moveTo>
                  <a:lnTo>
                    <a:pt x="0" y="231"/>
                  </a:lnTo>
                  <a:cubicBezTo>
                    <a:pt x="39" y="1364"/>
                    <a:pt x="941" y="2266"/>
                    <a:pt x="2074" y="2266"/>
                  </a:cubicBezTo>
                  <a:cubicBezTo>
                    <a:pt x="3207" y="2266"/>
                    <a:pt x="4129" y="1383"/>
                    <a:pt x="4186" y="250"/>
                  </a:cubicBezTo>
                  <a:lnTo>
                    <a:pt x="41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a:off x="7094200" y="2926375"/>
              <a:ext cx="70600" cy="104675"/>
            </a:xfrm>
            <a:custGeom>
              <a:rect b="b" l="l" r="r" t="t"/>
              <a:pathLst>
                <a:path extrusionOk="0" h="4187" w="2824">
                  <a:moveTo>
                    <a:pt x="2190" y="0"/>
                  </a:moveTo>
                  <a:lnTo>
                    <a:pt x="1691" y="154"/>
                  </a:lnTo>
                  <a:cubicBezTo>
                    <a:pt x="673" y="480"/>
                    <a:pt x="1" y="1421"/>
                    <a:pt x="1" y="2477"/>
                  </a:cubicBezTo>
                  <a:lnTo>
                    <a:pt x="1" y="4186"/>
                  </a:lnTo>
                  <a:lnTo>
                    <a:pt x="1691" y="4186"/>
                  </a:lnTo>
                  <a:lnTo>
                    <a:pt x="1691" y="2420"/>
                  </a:lnTo>
                  <a:lnTo>
                    <a:pt x="2824" y="1383"/>
                  </a:lnTo>
                  <a:cubicBezTo>
                    <a:pt x="2516" y="960"/>
                    <a:pt x="2305" y="499"/>
                    <a:pt x="2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a:off x="7210375" y="2872125"/>
              <a:ext cx="63400" cy="64350"/>
            </a:xfrm>
            <a:custGeom>
              <a:rect b="b" l="l" r="r" t="t"/>
              <a:pathLst>
                <a:path extrusionOk="0" h="2574" w="2536">
                  <a:moveTo>
                    <a:pt x="615" y="0"/>
                  </a:moveTo>
                  <a:lnTo>
                    <a:pt x="615" y="1172"/>
                  </a:lnTo>
                  <a:lnTo>
                    <a:pt x="1" y="1364"/>
                  </a:lnTo>
                  <a:cubicBezTo>
                    <a:pt x="39" y="2170"/>
                    <a:pt x="654" y="2573"/>
                    <a:pt x="1268" y="2573"/>
                  </a:cubicBezTo>
                  <a:cubicBezTo>
                    <a:pt x="1883" y="2573"/>
                    <a:pt x="2497" y="2170"/>
                    <a:pt x="2536" y="1364"/>
                  </a:cubicBezTo>
                  <a:lnTo>
                    <a:pt x="1921" y="1172"/>
                  </a:lnTo>
                  <a:lnTo>
                    <a:pt x="1921" y="0"/>
                  </a:lnTo>
                  <a:cubicBezTo>
                    <a:pt x="1700" y="48"/>
                    <a:pt x="1479" y="72"/>
                    <a:pt x="1261" y="72"/>
                  </a:cubicBezTo>
                  <a:cubicBezTo>
                    <a:pt x="1043" y="72"/>
                    <a:pt x="827" y="48"/>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7154700" y="2974850"/>
              <a:ext cx="174275" cy="56200"/>
            </a:xfrm>
            <a:custGeom>
              <a:rect b="b" l="l" r="r" t="t"/>
              <a:pathLst>
                <a:path extrusionOk="0" h="2248" w="6971">
                  <a:moveTo>
                    <a:pt x="884" y="0"/>
                  </a:moveTo>
                  <a:lnTo>
                    <a:pt x="0" y="807"/>
                  </a:lnTo>
                  <a:lnTo>
                    <a:pt x="20" y="2247"/>
                  </a:lnTo>
                  <a:lnTo>
                    <a:pt x="6971" y="2247"/>
                  </a:lnTo>
                  <a:lnTo>
                    <a:pt x="6971" y="807"/>
                  </a:lnTo>
                  <a:lnTo>
                    <a:pt x="6087" y="0"/>
                  </a:lnTo>
                  <a:lnTo>
                    <a:pt x="6049" y="20"/>
                  </a:lnTo>
                  <a:cubicBezTo>
                    <a:pt x="5319" y="682"/>
                    <a:pt x="4402" y="1013"/>
                    <a:pt x="3486" y="1013"/>
                  </a:cubicBezTo>
                  <a:cubicBezTo>
                    <a:pt x="2569" y="1013"/>
                    <a:pt x="1652" y="682"/>
                    <a:pt x="922" y="20"/>
                  </a:cubicBezTo>
                  <a:lnTo>
                    <a:pt x="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7167175" y="2912450"/>
              <a:ext cx="149800" cy="69400"/>
            </a:xfrm>
            <a:custGeom>
              <a:rect b="b" l="l" r="r" t="t"/>
              <a:pathLst>
                <a:path extrusionOk="0" h="2776" w="5992">
                  <a:moveTo>
                    <a:pt x="999" y="0"/>
                  </a:moveTo>
                  <a:lnTo>
                    <a:pt x="1" y="327"/>
                  </a:lnTo>
                  <a:cubicBezTo>
                    <a:pt x="116" y="960"/>
                    <a:pt x="442" y="1536"/>
                    <a:pt x="942" y="1978"/>
                  </a:cubicBezTo>
                  <a:cubicBezTo>
                    <a:pt x="1541" y="2524"/>
                    <a:pt x="2266" y="2775"/>
                    <a:pt x="2980" y="2775"/>
                  </a:cubicBezTo>
                  <a:cubicBezTo>
                    <a:pt x="4349" y="2775"/>
                    <a:pt x="5676" y="1854"/>
                    <a:pt x="5992" y="327"/>
                  </a:cubicBezTo>
                  <a:lnTo>
                    <a:pt x="4993" y="0"/>
                  </a:lnTo>
                  <a:cubicBezTo>
                    <a:pt x="4840" y="979"/>
                    <a:pt x="3995" y="1728"/>
                    <a:pt x="2996" y="1728"/>
                  </a:cubicBezTo>
                  <a:cubicBezTo>
                    <a:pt x="1998" y="1728"/>
                    <a:pt x="1134" y="979"/>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7189750" y="2713225"/>
              <a:ext cx="104675" cy="26900"/>
            </a:xfrm>
            <a:custGeom>
              <a:rect b="b" l="l" r="r" t="t"/>
              <a:pathLst>
                <a:path extrusionOk="0" h="1076" w="4187">
                  <a:moveTo>
                    <a:pt x="0" y="0"/>
                  </a:moveTo>
                  <a:lnTo>
                    <a:pt x="0" y="1076"/>
                  </a:lnTo>
                  <a:lnTo>
                    <a:pt x="4186" y="1076"/>
                  </a:lnTo>
                  <a:lnTo>
                    <a:pt x="4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7189750" y="2758825"/>
              <a:ext cx="104675" cy="19700"/>
            </a:xfrm>
            <a:custGeom>
              <a:rect b="b" l="l" r="r" t="t"/>
              <a:pathLst>
                <a:path extrusionOk="0" h="788" w="4187">
                  <a:moveTo>
                    <a:pt x="0" y="0"/>
                  </a:moveTo>
                  <a:lnTo>
                    <a:pt x="0" y="788"/>
                  </a:lnTo>
                  <a:lnTo>
                    <a:pt x="4186" y="788"/>
                  </a:lnTo>
                  <a:lnTo>
                    <a:pt x="4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7147500" y="2813550"/>
              <a:ext cx="24500" cy="41675"/>
            </a:xfrm>
            <a:custGeom>
              <a:rect b="b" l="l" r="r" t="t"/>
              <a:pathLst>
                <a:path extrusionOk="0" h="1667" w="980">
                  <a:moveTo>
                    <a:pt x="980" y="0"/>
                  </a:moveTo>
                  <a:cubicBezTo>
                    <a:pt x="404" y="116"/>
                    <a:pt x="0" y="615"/>
                    <a:pt x="20" y="1191"/>
                  </a:cubicBezTo>
                  <a:cubicBezTo>
                    <a:pt x="20" y="1508"/>
                    <a:pt x="260" y="1666"/>
                    <a:pt x="500" y="1666"/>
                  </a:cubicBezTo>
                  <a:cubicBezTo>
                    <a:pt x="740" y="1666"/>
                    <a:pt x="980" y="1508"/>
                    <a:pt x="980" y="1191"/>
                  </a:cubicBezTo>
                  <a:lnTo>
                    <a:pt x="9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7312150" y="2813550"/>
              <a:ext cx="24025" cy="41675"/>
            </a:xfrm>
            <a:custGeom>
              <a:rect b="b" l="l" r="r" t="t"/>
              <a:pathLst>
                <a:path extrusionOk="0" h="1667" w="961">
                  <a:moveTo>
                    <a:pt x="1" y="0"/>
                  </a:moveTo>
                  <a:lnTo>
                    <a:pt x="1" y="1191"/>
                  </a:lnTo>
                  <a:cubicBezTo>
                    <a:pt x="1" y="1508"/>
                    <a:pt x="241" y="1666"/>
                    <a:pt x="481" y="1666"/>
                  </a:cubicBezTo>
                  <a:cubicBezTo>
                    <a:pt x="721" y="1666"/>
                    <a:pt x="961" y="1508"/>
                    <a:pt x="961" y="1191"/>
                  </a:cubicBezTo>
                  <a:cubicBezTo>
                    <a:pt x="961" y="615"/>
                    <a:pt x="558" y="11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49"/>
          <p:cNvGrpSpPr/>
          <p:nvPr/>
        </p:nvGrpSpPr>
        <p:grpSpPr>
          <a:xfrm>
            <a:off x="7813825" y="2713225"/>
            <a:ext cx="318300" cy="317825"/>
            <a:chOff x="7813825" y="2713225"/>
            <a:chExt cx="318300" cy="317825"/>
          </a:xfrm>
        </p:grpSpPr>
        <p:sp>
          <p:nvSpPr>
            <p:cNvPr id="2164" name="Google Shape;2164;p49"/>
            <p:cNvSpPr/>
            <p:nvPr/>
          </p:nvSpPr>
          <p:spPr>
            <a:xfrm>
              <a:off x="7949200" y="2907750"/>
              <a:ext cx="47075" cy="21275"/>
            </a:xfrm>
            <a:custGeom>
              <a:rect b="b" l="l" r="r" t="t"/>
              <a:pathLst>
                <a:path extrusionOk="0" h="851" w="1883">
                  <a:moveTo>
                    <a:pt x="941" y="1"/>
                  </a:moveTo>
                  <a:cubicBezTo>
                    <a:pt x="567" y="1"/>
                    <a:pt x="192" y="198"/>
                    <a:pt x="0" y="591"/>
                  </a:cubicBezTo>
                  <a:lnTo>
                    <a:pt x="96" y="649"/>
                  </a:lnTo>
                  <a:cubicBezTo>
                    <a:pt x="365" y="783"/>
                    <a:pt x="653" y="851"/>
                    <a:pt x="941" y="851"/>
                  </a:cubicBezTo>
                  <a:cubicBezTo>
                    <a:pt x="1229" y="851"/>
                    <a:pt x="1517" y="783"/>
                    <a:pt x="1786" y="649"/>
                  </a:cubicBezTo>
                  <a:lnTo>
                    <a:pt x="1882" y="591"/>
                  </a:lnTo>
                  <a:cubicBezTo>
                    <a:pt x="1690" y="198"/>
                    <a:pt x="1316"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7902625" y="2864725"/>
              <a:ext cx="140675" cy="52550"/>
            </a:xfrm>
            <a:custGeom>
              <a:rect b="b" l="l" r="r" t="t"/>
              <a:pathLst>
                <a:path extrusionOk="0" h="2102" w="5627">
                  <a:moveTo>
                    <a:pt x="2822" y="1"/>
                  </a:moveTo>
                  <a:cubicBezTo>
                    <a:pt x="1744" y="1"/>
                    <a:pt x="668" y="510"/>
                    <a:pt x="1" y="1525"/>
                  </a:cubicBezTo>
                  <a:cubicBezTo>
                    <a:pt x="154" y="1698"/>
                    <a:pt x="289" y="1890"/>
                    <a:pt x="365" y="2101"/>
                  </a:cubicBezTo>
                  <a:cubicBezTo>
                    <a:pt x="519" y="2082"/>
                    <a:pt x="653" y="2063"/>
                    <a:pt x="788" y="2063"/>
                  </a:cubicBezTo>
                  <a:cubicBezTo>
                    <a:pt x="903" y="2063"/>
                    <a:pt x="1038" y="2082"/>
                    <a:pt x="1153" y="2082"/>
                  </a:cubicBezTo>
                  <a:cubicBezTo>
                    <a:pt x="1249" y="1832"/>
                    <a:pt x="1422" y="1602"/>
                    <a:pt x="1633" y="1429"/>
                  </a:cubicBezTo>
                  <a:cubicBezTo>
                    <a:pt x="1980" y="1126"/>
                    <a:pt x="2403" y="983"/>
                    <a:pt x="2820" y="983"/>
                  </a:cubicBezTo>
                  <a:cubicBezTo>
                    <a:pt x="3512" y="983"/>
                    <a:pt x="4187" y="1375"/>
                    <a:pt x="4475" y="2082"/>
                  </a:cubicBezTo>
                  <a:cubicBezTo>
                    <a:pt x="4590" y="2082"/>
                    <a:pt x="4705" y="2063"/>
                    <a:pt x="4820" y="2063"/>
                  </a:cubicBezTo>
                  <a:cubicBezTo>
                    <a:pt x="4955" y="2063"/>
                    <a:pt x="5070" y="2082"/>
                    <a:pt x="5204" y="2082"/>
                  </a:cubicBezTo>
                  <a:lnTo>
                    <a:pt x="5204" y="2101"/>
                  </a:lnTo>
                  <a:cubicBezTo>
                    <a:pt x="5300" y="1852"/>
                    <a:pt x="5435" y="1660"/>
                    <a:pt x="5627" y="1487"/>
                  </a:cubicBezTo>
                  <a:cubicBezTo>
                    <a:pt x="4950" y="495"/>
                    <a:pt x="3885"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7813825" y="2986850"/>
              <a:ext cx="318300" cy="44200"/>
            </a:xfrm>
            <a:custGeom>
              <a:rect b="b" l="l" r="r" t="t"/>
              <a:pathLst>
                <a:path extrusionOk="0" h="1768" w="12732">
                  <a:moveTo>
                    <a:pt x="0" y="1"/>
                  </a:moveTo>
                  <a:lnTo>
                    <a:pt x="0" y="673"/>
                  </a:lnTo>
                  <a:lnTo>
                    <a:pt x="1095" y="1767"/>
                  </a:lnTo>
                  <a:lnTo>
                    <a:pt x="11618" y="1767"/>
                  </a:lnTo>
                  <a:lnTo>
                    <a:pt x="12731" y="673"/>
                  </a:lnTo>
                  <a:lnTo>
                    <a:pt x="127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7830625" y="2935250"/>
              <a:ext cx="284700" cy="32900"/>
            </a:xfrm>
            <a:custGeom>
              <a:rect b="b" l="l" r="r" t="t"/>
              <a:pathLst>
                <a:path extrusionOk="0" h="1316" w="11388">
                  <a:moveTo>
                    <a:pt x="3677" y="0"/>
                  </a:moveTo>
                  <a:cubicBezTo>
                    <a:pt x="3389" y="0"/>
                    <a:pt x="3101" y="67"/>
                    <a:pt x="2842" y="202"/>
                  </a:cubicBezTo>
                  <a:cubicBezTo>
                    <a:pt x="2468" y="404"/>
                    <a:pt x="2060" y="504"/>
                    <a:pt x="1654" y="504"/>
                  </a:cubicBezTo>
                  <a:cubicBezTo>
                    <a:pt x="1248" y="504"/>
                    <a:pt x="845" y="404"/>
                    <a:pt x="480" y="202"/>
                  </a:cubicBezTo>
                  <a:cubicBezTo>
                    <a:pt x="327" y="125"/>
                    <a:pt x="173" y="67"/>
                    <a:pt x="0" y="29"/>
                  </a:cubicBezTo>
                  <a:lnTo>
                    <a:pt x="0" y="528"/>
                  </a:lnTo>
                  <a:cubicBezTo>
                    <a:pt x="0" y="932"/>
                    <a:pt x="307" y="1258"/>
                    <a:pt x="711" y="1316"/>
                  </a:cubicBezTo>
                  <a:lnTo>
                    <a:pt x="10696" y="1316"/>
                  </a:lnTo>
                  <a:cubicBezTo>
                    <a:pt x="11080" y="1258"/>
                    <a:pt x="11387" y="932"/>
                    <a:pt x="11387" y="528"/>
                  </a:cubicBezTo>
                  <a:lnTo>
                    <a:pt x="11387" y="29"/>
                  </a:lnTo>
                  <a:cubicBezTo>
                    <a:pt x="11214" y="67"/>
                    <a:pt x="11042" y="125"/>
                    <a:pt x="10907" y="202"/>
                  </a:cubicBezTo>
                  <a:cubicBezTo>
                    <a:pt x="10533" y="404"/>
                    <a:pt x="10125" y="504"/>
                    <a:pt x="9719" y="504"/>
                  </a:cubicBezTo>
                  <a:cubicBezTo>
                    <a:pt x="9313" y="504"/>
                    <a:pt x="8910" y="404"/>
                    <a:pt x="8545" y="202"/>
                  </a:cubicBezTo>
                  <a:cubicBezTo>
                    <a:pt x="8286" y="67"/>
                    <a:pt x="7998" y="0"/>
                    <a:pt x="7710" y="0"/>
                  </a:cubicBezTo>
                  <a:cubicBezTo>
                    <a:pt x="7422" y="0"/>
                    <a:pt x="7134" y="67"/>
                    <a:pt x="6875" y="202"/>
                  </a:cubicBezTo>
                  <a:cubicBezTo>
                    <a:pt x="6500" y="404"/>
                    <a:pt x="6092" y="504"/>
                    <a:pt x="5687" y="504"/>
                  </a:cubicBezTo>
                  <a:cubicBezTo>
                    <a:pt x="5281" y="504"/>
                    <a:pt x="4878" y="404"/>
                    <a:pt x="4513" y="202"/>
                  </a:cubicBezTo>
                  <a:cubicBezTo>
                    <a:pt x="4254" y="67"/>
                    <a:pt x="3966" y="0"/>
                    <a:pt x="3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7846950" y="2907925"/>
              <a:ext cx="47550" cy="21350"/>
            </a:xfrm>
            <a:custGeom>
              <a:rect b="b" l="l" r="r" t="t"/>
              <a:pathLst>
                <a:path extrusionOk="0" h="854" w="1902">
                  <a:moveTo>
                    <a:pt x="937" y="1"/>
                  </a:moveTo>
                  <a:cubicBezTo>
                    <a:pt x="567" y="1"/>
                    <a:pt x="198" y="188"/>
                    <a:pt x="0" y="565"/>
                  </a:cubicBezTo>
                  <a:lnTo>
                    <a:pt x="154" y="642"/>
                  </a:lnTo>
                  <a:cubicBezTo>
                    <a:pt x="403" y="776"/>
                    <a:pt x="691" y="853"/>
                    <a:pt x="999" y="853"/>
                  </a:cubicBezTo>
                  <a:cubicBezTo>
                    <a:pt x="1287" y="853"/>
                    <a:pt x="1575" y="776"/>
                    <a:pt x="1844" y="642"/>
                  </a:cubicBezTo>
                  <a:lnTo>
                    <a:pt x="1901" y="604"/>
                  </a:lnTo>
                  <a:cubicBezTo>
                    <a:pt x="1706" y="203"/>
                    <a:pt x="1321" y="1"/>
                    <a:pt x="9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8050475" y="2908175"/>
              <a:ext cx="47075" cy="21225"/>
            </a:xfrm>
            <a:custGeom>
              <a:rect b="b" l="l" r="r" t="t"/>
              <a:pathLst>
                <a:path extrusionOk="0" h="849" w="1883">
                  <a:moveTo>
                    <a:pt x="949" y="1"/>
                  </a:moveTo>
                  <a:cubicBezTo>
                    <a:pt x="572" y="1"/>
                    <a:pt x="194" y="198"/>
                    <a:pt x="1" y="594"/>
                  </a:cubicBezTo>
                  <a:lnTo>
                    <a:pt x="97" y="632"/>
                  </a:lnTo>
                  <a:cubicBezTo>
                    <a:pt x="356" y="776"/>
                    <a:pt x="644" y="848"/>
                    <a:pt x="932" y="848"/>
                  </a:cubicBezTo>
                  <a:cubicBezTo>
                    <a:pt x="1220" y="848"/>
                    <a:pt x="1508" y="776"/>
                    <a:pt x="1768" y="632"/>
                  </a:cubicBezTo>
                  <a:lnTo>
                    <a:pt x="1883" y="574"/>
                  </a:lnTo>
                  <a:cubicBezTo>
                    <a:pt x="1692" y="193"/>
                    <a:pt x="1321" y="1"/>
                    <a:pt x="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7913200" y="2713225"/>
              <a:ext cx="119075" cy="111400"/>
            </a:xfrm>
            <a:custGeom>
              <a:rect b="b" l="l" r="r" t="t"/>
              <a:pathLst>
                <a:path extrusionOk="0" h="4456" w="4763">
                  <a:moveTo>
                    <a:pt x="1651" y="0"/>
                  </a:moveTo>
                  <a:lnTo>
                    <a:pt x="1651" y="173"/>
                  </a:lnTo>
                  <a:cubicBezTo>
                    <a:pt x="1671" y="807"/>
                    <a:pt x="2170" y="1325"/>
                    <a:pt x="2804" y="1325"/>
                  </a:cubicBezTo>
                  <a:lnTo>
                    <a:pt x="3610" y="1325"/>
                  </a:lnTo>
                  <a:cubicBezTo>
                    <a:pt x="4109" y="1364"/>
                    <a:pt x="4109" y="2093"/>
                    <a:pt x="3610" y="2132"/>
                  </a:cubicBezTo>
                  <a:lnTo>
                    <a:pt x="1152" y="2132"/>
                  </a:lnTo>
                  <a:cubicBezTo>
                    <a:pt x="519" y="2132"/>
                    <a:pt x="0" y="2650"/>
                    <a:pt x="0" y="3284"/>
                  </a:cubicBezTo>
                  <a:lnTo>
                    <a:pt x="0" y="3303"/>
                  </a:lnTo>
                  <a:cubicBezTo>
                    <a:pt x="0" y="3937"/>
                    <a:pt x="519" y="4455"/>
                    <a:pt x="1152" y="4455"/>
                  </a:cubicBezTo>
                  <a:lnTo>
                    <a:pt x="2343" y="4455"/>
                  </a:lnTo>
                  <a:lnTo>
                    <a:pt x="2343" y="3706"/>
                  </a:lnTo>
                  <a:lnTo>
                    <a:pt x="1152" y="3706"/>
                  </a:lnTo>
                  <a:cubicBezTo>
                    <a:pt x="922" y="3706"/>
                    <a:pt x="749" y="3533"/>
                    <a:pt x="749" y="3303"/>
                  </a:cubicBezTo>
                  <a:lnTo>
                    <a:pt x="749" y="3284"/>
                  </a:lnTo>
                  <a:cubicBezTo>
                    <a:pt x="749" y="3053"/>
                    <a:pt x="922" y="2881"/>
                    <a:pt x="1152" y="2881"/>
                  </a:cubicBezTo>
                  <a:lnTo>
                    <a:pt x="3610" y="2881"/>
                  </a:lnTo>
                  <a:cubicBezTo>
                    <a:pt x="4244" y="2881"/>
                    <a:pt x="4762" y="2362"/>
                    <a:pt x="4762" y="1728"/>
                  </a:cubicBezTo>
                  <a:cubicBezTo>
                    <a:pt x="4762" y="1095"/>
                    <a:pt x="4244" y="576"/>
                    <a:pt x="3610" y="576"/>
                  </a:cubicBezTo>
                  <a:lnTo>
                    <a:pt x="2804" y="576"/>
                  </a:lnTo>
                  <a:cubicBezTo>
                    <a:pt x="2592" y="576"/>
                    <a:pt x="2400" y="403"/>
                    <a:pt x="2400" y="173"/>
                  </a:cubicBezTo>
                  <a:lnTo>
                    <a:pt x="24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49"/>
          <p:cNvGrpSpPr/>
          <p:nvPr/>
        </p:nvGrpSpPr>
        <p:grpSpPr>
          <a:xfrm>
            <a:off x="1009000" y="3391050"/>
            <a:ext cx="318300" cy="317825"/>
            <a:chOff x="1009000" y="3391050"/>
            <a:chExt cx="318300" cy="317825"/>
          </a:xfrm>
        </p:grpSpPr>
        <p:sp>
          <p:nvSpPr>
            <p:cNvPr id="2172" name="Google Shape;2172;p49"/>
            <p:cNvSpPr/>
            <p:nvPr/>
          </p:nvSpPr>
          <p:spPr>
            <a:xfrm>
              <a:off x="1009000" y="3632525"/>
              <a:ext cx="102275" cy="28825"/>
            </a:xfrm>
            <a:custGeom>
              <a:rect b="b" l="l" r="r" t="t"/>
              <a:pathLst>
                <a:path extrusionOk="0" h="1153" w="4091">
                  <a:moveTo>
                    <a:pt x="0" y="1"/>
                  </a:moveTo>
                  <a:lnTo>
                    <a:pt x="0" y="1153"/>
                  </a:lnTo>
                  <a:lnTo>
                    <a:pt x="4090" y="1153"/>
                  </a:lnTo>
                  <a:lnTo>
                    <a:pt x="40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1009000" y="3680050"/>
              <a:ext cx="102275" cy="28825"/>
            </a:xfrm>
            <a:custGeom>
              <a:rect b="b" l="l" r="r" t="t"/>
              <a:pathLst>
                <a:path extrusionOk="0" h="1153" w="4091">
                  <a:moveTo>
                    <a:pt x="0" y="1"/>
                  </a:moveTo>
                  <a:lnTo>
                    <a:pt x="0" y="1153"/>
                  </a:lnTo>
                  <a:lnTo>
                    <a:pt x="4090" y="1153"/>
                  </a:lnTo>
                  <a:lnTo>
                    <a:pt x="40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a:off x="1009000" y="3584525"/>
              <a:ext cx="102275" cy="29300"/>
            </a:xfrm>
            <a:custGeom>
              <a:rect b="b" l="l" r="r" t="t"/>
              <a:pathLst>
                <a:path extrusionOk="0" h="1172" w="4091">
                  <a:moveTo>
                    <a:pt x="0" y="0"/>
                  </a:moveTo>
                  <a:lnTo>
                    <a:pt x="0" y="1172"/>
                  </a:lnTo>
                  <a:lnTo>
                    <a:pt x="4090" y="1172"/>
                  </a:lnTo>
                  <a:lnTo>
                    <a:pt x="40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a:off x="1129950" y="3680050"/>
              <a:ext cx="101800" cy="28825"/>
            </a:xfrm>
            <a:custGeom>
              <a:rect b="b" l="l" r="r" t="t"/>
              <a:pathLst>
                <a:path extrusionOk="0" h="1153" w="4072">
                  <a:moveTo>
                    <a:pt x="1" y="1"/>
                  </a:moveTo>
                  <a:lnTo>
                    <a:pt x="1" y="1153"/>
                  </a:lnTo>
                  <a:lnTo>
                    <a:pt x="4072" y="1153"/>
                  </a:lnTo>
                  <a:lnTo>
                    <a:pt x="4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1129950" y="3632525"/>
              <a:ext cx="101800" cy="28825"/>
            </a:xfrm>
            <a:custGeom>
              <a:rect b="b" l="l" r="r" t="t"/>
              <a:pathLst>
                <a:path extrusionOk="0" h="1153" w="4072">
                  <a:moveTo>
                    <a:pt x="1" y="1"/>
                  </a:moveTo>
                  <a:lnTo>
                    <a:pt x="1" y="1153"/>
                  </a:lnTo>
                  <a:lnTo>
                    <a:pt x="4072" y="1153"/>
                  </a:lnTo>
                  <a:lnTo>
                    <a:pt x="4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1128050" y="3391050"/>
              <a:ext cx="199250" cy="170900"/>
            </a:xfrm>
            <a:custGeom>
              <a:rect b="b" l="l" r="r" t="t"/>
              <a:pathLst>
                <a:path extrusionOk="0" h="6836" w="7970">
                  <a:moveTo>
                    <a:pt x="4993" y="1652"/>
                  </a:moveTo>
                  <a:cubicBezTo>
                    <a:pt x="5626" y="1652"/>
                    <a:pt x="6145" y="2171"/>
                    <a:pt x="6164" y="2804"/>
                  </a:cubicBezTo>
                  <a:cubicBezTo>
                    <a:pt x="6164" y="3208"/>
                    <a:pt x="5953" y="3572"/>
                    <a:pt x="5607" y="3784"/>
                  </a:cubicBezTo>
                  <a:cubicBezTo>
                    <a:pt x="5895" y="4149"/>
                    <a:pt x="6068" y="4609"/>
                    <a:pt x="6068" y="5070"/>
                  </a:cubicBezTo>
                  <a:lnTo>
                    <a:pt x="5319" y="5070"/>
                  </a:lnTo>
                  <a:cubicBezTo>
                    <a:pt x="5319" y="4609"/>
                    <a:pt x="5070" y="4187"/>
                    <a:pt x="4666" y="3957"/>
                  </a:cubicBezTo>
                  <a:lnTo>
                    <a:pt x="3956" y="3957"/>
                  </a:lnTo>
                  <a:lnTo>
                    <a:pt x="3956" y="5070"/>
                  </a:lnTo>
                  <a:lnTo>
                    <a:pt x="3207" y="5070"/>
                  </a:lnTo>
                  <a:lnTo>
                    <a:pt x="3207" y="1652"/>
                  </a:lnTo>
                  <a:close/>
                  <a:moveTo>
                    <a:pt x="4510" y="1"/>
                  </a:moveTo>
                  <a:cubicBezTo>
                    <a:pt x="4498" y="1"/>
                    <a:pt x="4486" y="1"/>
                    <a:pt x="4474" y="1"/>
                  </a:cubicBezTo>
                  <a:cubicBezTo>
                    <a:pt x="1460" y="78"/>
                    <a:pt x="0" y="3745"/>
                    <a:pt x="2170" y="5858"/>
                  </a:cubicBezTo>
                  <a:cubicBezTo>
                    <a:pt x="2858" y="6533"/>
                    <a:pt x="3697" y="6836"/>
                    <a:pt x="4521" y="6836"/>
                  </a:cubicBezTo>
                  <a:cubicBezTo>
                    <a:pt x="6273" y="6836"/>
                    <a:pt x="7956" y="5469"/>
                    <a:pt x="7969" y="3419"/>
                  </a:cubicBezTo>
                  <a:cubicBezTo>
                    <a:pt x="7931" y="1511"/>
                    <a:pt x="6395" y="1"/>
                    <a:pt x="4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a:off x="1226925" y="3451075"/>
              <a:ext cx="39400" cy="20175"/>
            </a:xfrm>
            <a:custGeom>
              <a:rect b="b" l="l" r="r" t="t"/>
              <a:pathLst>
                <a:path extrusionOk="0" h="807" w="1576">
                  <a:moveTo>
                    <a:pt x="1" y="0"/>
                  </a:moveTo>
                  <a:lnTo>
                    <a:pt x="1" y="807"/>
                  </a:lnTo>
                  <a:lnTo>
                    <a:pt x="1038" y="807"/>
                  </a:lnTo>
                  <a:cubicBezTo>
                    <a:pt x="1575" y="807"/>
                    <a:pt x="1575"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49"/>
          <p:cNvGrpSpPr/>
          <p:nvPr/>
        </p:nvGrpSpPr>
        <p:grpSpPr>
          <a:xfrm>
            <a:off x="1802050" y="3391050"/>
            <a:ext cx="268375" cy="317825"/>
            <a:chOff x="1802050" y="3391050"/>
            <a:chExt cx="268375" cy="317825"/>
          </a:xfrm>
        </p:grpSpPr>
        <p:sp>
          <p:nvSpPr>
            <p:cNvPr id="2180" name="Google Shape;2180;p49"/>
            <p:cNvSpPr/>
            <p:nvPr/>
          </p:nvSpPr>
          <p:spPr>
            <a:xfrm>
              <a:off x="1847175" y="3391050"/>
              <a:ext cx="177650" cy="114775"/>
            </a:xfrm>
            <a:custGeom>
              <a:rect b="b" l="l" r="r" t="t"/>
              <a:pathLst>
                <a:path extrusionOk="0" h="4591" w="7106">
                  <a:moveTo>
                    <a:pt x="3553" y="1"/>
                  </a:moveTo>
                  <a:cubicBezTo>
                    <a:pt x="1594" y="1"/>
                    <a:pt x="0" y="1595"/>
                    <a:pt x="0" y="3553"/>
                  </a:cubicBezTo>
                  <a:lnTo>
                    <a:pt x="0" y="4590"/>
                  </a:lnTo>
                  <a:lnTo>
                    <a:pt x="749" y="4590"/>
                  </a:lnTo>
                  <a:lnTo>
                    <a:pt x="749" y="3553"/>
                  </a:lnTo>
                  <a:cubicBezTo>
                    <a:pt x="788" y="2036"/>
                    <a:pt x="2036" y="827"/>
                    <a:pt x="3553" y="827"/>
                  </a:cubicBezTo>
                  <a:cubicBezTo>
                    <a:pt x="5070" y="827"/>
                    <a:pt x="6318" y="2036"/>
                    <a:pt x="6356" y="3553"/>
                  </a:cubicBezTo>
                  <a:lnTo>
                    <a:pt x="6356" y="4590"/>
                  </a:lnTo>
                  <a:lnTo>
                    <a:pt x="7105" y="4590"/>
                  </a:lnTo>
                  <a:lnTo>
                    <a:pt x="7105" y="3553"/>
                  </a:lnTo>
                  <a:cubicBezTo>
                    <a:pt x="7105" y="1595"/>
                    <a:pt x="5511" y="1"/>
                    <a:pt x="3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1838525" y="3672375"/>
              <a:ext cx="195400" cy="36500"/>
            </a:xfrm>
            <a:custGeom>
              <a:rect b="b" l="l" r="r" t="t"/>
              <a:pathLst>
                <a:path extrusionOk="0" h="1460" w="7816">
                  <a:moveTo>
                    <a:pt x="1825" y="0"/>
                  </a:moveTo>
                  <a:lnTo>
                    <a:pt x="1" y="634"/>
                  </a:lnTo>
                  <a:lnTo>
                    <a:pt x="596" y="1460"/>
                  </a:lnTo>
                  <a:lnTo>
                    <a:pt x="7221" y="1460"/>
                  </a:lnTo>
                  <a:lnTo>
                    <a:pt x="7816" y="615"/>
                  </a:lnTo>
                  <a:lnTo>
                    <a:pt x="6011" y="0"/>
                  </a:lnTo>
                  <a:lnTo>
                    <a:pt x="3918" y="711"/>
                  </a:lnTo>
                  <a:lnTo>
                    <a:pt x="18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9"/>
            <p:cNvSpPr/>
            <p:nvPr/>
          </p:nvSpPr>
          <p:spPr>
            <a:xfrm>
              <a:off x="1908625" y="3503875"/>
              <a:ext cx="55225" cy="66275"/>
            </a:xfrm>
            <a:custGeom>
              <a:rect b="b" l="l" r="r" t="t"/>
              <a:pathLst>
                <a:path extrusionOk="0" h="2651" w="2209">
                  <a:moveTo>
                    <a:pt x="0" y="0"/>
                  </a:moveTo>
                  <a:lnTo>
                    <a:pt x="0" y="1921"/>
                  </a:lnTo>
                  <a:lnTo>
                    <a:pt x="557" y="2650"/>
                  </a:lnTo>
                  <a:lnTo>
                    <a:pt x="1652" y="2650"/>
                  </a:lnTo>
                  <a:lnTo>
                    <a:pt x="2208" y="1921"/>
                  </a:lnTo>
                  <a:lnTo>
                    <a:pt x="22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9"/>
            <p:cNvSpPr/>
            <p:nvPr/>
          </p:nvSpPr>
          <p:spPr>
            <a:xfrm>
              <a:off x="1927350" y="3589325"/>
              <a:ext cx="18250" cy="18750"/>
            </a:xfrm>
            <a:custGeom>
              <a:rect b="b" l="l" r="r" t="t"/>
              <a:pathLst>
                <a:path extrusionOk="0" h="750" w="730">
                  <a:moveTo>
                    <a:pt x="0" y="0"/>
                  </a:moveTo>
                  <a:lnTo>
                    <a:pt x="0" y="384"/>
                  </a:lnTo>
                  <a:cubicBezTo>
                    <a:pt x="0" y="576"/>
                    <a:pt x="154" y="749"/>
                    <a:pt x="365" y="749"/>
                  </a:cubicBezTo>
                  <a:lnTo>
                    <a:pt x="365" y="730"/>
                  </a:lnTo>
                  <a:cubicBezTo>
                    <a:pt x="557" y="730"/>
                    <a:pt x="730" y="557"/>
                    <a:pt x="730" y="365"/>
                  </a:cubicBezTo>
                  <a:lnTo>
                    <a:pt x="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9"/>
            <p:cNvSpPr/>
            <p:nvPr/>
          </p:nvSpPr>
          <p:spPr>
            <a:xfrm>
              <a:off x="1802050" y="3564350"/>
              <a:ext cx="268375" cy="108050"/>
            </a:xfrm>
            <a:custGeom>
              <a:rect b="b" l="l" r="r" t="t"/>
              <a:pathLst>
                <a:path extrusionOk="0" h="4322" w="10735">
                  <a:moveTo>
                    <a:pt x="7028" y="1"/>
                  </a:moveTo>
                  <a:lnTo>
                    <a:pt x="6491" y="711"/>
                  </a:lnTo>
                  <a:lnTo>
                    <a:pt x="6491" y="1364"/>
                  </a:lnTo>
                  <a:cubicBezTo>
                    <a:pt x="6452" y="2075"/>
                    <a:pt x="5910" y="2430"/>
                    <a:pt x="5370" y="2430"/>
                  </a:cubicBezTo>
                  <a:cubicBezTo>
                    <a:pt x="4830" y="2430"/>
                    <a:pt x="4292" y="2075"/>
                    <a:pt x="4263" y="1364"/>
                  </a:cubicBezTo>
                  <a:lnTo>
                    <a:pt x="4263" y="731"/>
                  </a:lnTo>
                  <a:lnTo>
                    <a:pt x="3706" y="20"/>
                  </a:lnTo>
                  <a:lnTo>
                    <a:pt x="0" y="20"/>
                  </a:lnTo>
                  <a:lnTo>
                    <a:pt x="0" y="500"/>
                  </a:lnTo>
                  <a:cubicBezTo>
                    <a:pt x="0" y="1844"/>
                    <a:pt x="346" y="3150"/>
                    <a:pt x="1037" y="4321"/>
                  </a:cubicBezTo>
                  <a:lnTo>
                    <a:pt x="3284" y="3553"/>
                  </a:lnTo>
                  <a:lnTo>
                    <a:pt x="5377" y="4264"/>
                  </a:lnTo>
                  <a:lnTo>
                    <a:pt x="7470" y="3553"/>
                  </a:lnTo>
                  <a:lnTo>
                    <a:pt x="9697" y="4302"/>
                  </a:lnTo>
                  <a:cubicBezTo>
                    <a:pt x="10370" y="3150"/>
                    <a:pt x="10734" y="1825"/>
                    <a:pt x="10734" y="500"/>
                  </a:cubicBezTo>
                  <a:lnTo>
                    <a:pt x="10734" y="20"/>
                  </a:lnTo>
                  <a:lnTo>
                    <a:pt x="7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9"/>
            <p:cNvSpPr/>
            <p:nvPr/>
          </p:nvSpPr>
          <p:spPr>
            <a:xfrm>
              <a:off x="1802050" y="3524525"/>
              <a:ext cx="87875" cy="21125"/>
            </a:xfrm>
            <a:custGeom>
              <a:rect b="b" l="l" r="r" t="t"/>
              <a:pathLst>
                <a:path extrusionOk="0" h="845" w="3515">
                  <a:moveTo>
                    <a:pt x="0" y="0"/>
                  </a:moveTo>
                  <a:lnTo>
                    <a:pt x="0" y="845"/>
                  </a:lnTo>
                  <a:lnTo>
                    <a:pt x="3514" y="845"/>
                  </a:lnTo>
                  <a:lnTo>
                    <a:pt x="3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9"/>
            <p:cNvSpPr/>
            <p:nvPr/>
          </p:nvSpPr>
          <p:spPr>
            <a:xfrm>
              <a:off x="1982075" y="3524525"/>
              <a:ext cx="88350" cy="21125"/>
            </a:xfrm>
            <a:custGeom>
              <a:rect b="b" l="l" r="r" t="t"/>
              <a:pathLst>
                <a:path extrusionOk="0" h="845" w="3534">
                  <a:moveTo>
                    <a:pt x="0" y="0"/>
                  </a:moveTo>
                  <a:lnTo>
                    <a:pt x="0" y="845"/>
                  </a:lnTo>
                  <a:lnTo>
                    <a:pt x="3533" y="845"/>
                  </a:lnTo>
                  <a:lnTo>
                    <a:pt x="35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49"/>
          <p:cNvGrpSpPr/>
          <p:nvPr/>
        </p:nvGrpSpPr>
        <p:grpSpPr>
          <a:xfrm>
            <a:off x="2536050" y="3391050"/>
            <a:ext cx="327425" cy="318300"/>
            <a:chOff x="2536050" y="3391050"/>
            <a:chExt cx="327425" cy="318300"/>
          </a:xfrm>
        </p:grpSpPr>
        <p:sp>
          <p:nvSpPr>
            <p:cNvPr id="2188" name="Google Shape;2188;p49"/>
            <p:cNvSpPr/>
            <p:nvPr/>
          </p:nvSpPr>
          <p:spPr>
            <a:xfrm>
              <a:off x="2562450" y="3622925"/>
              <a:ext cx="276075" cy="23075"/>
            </a:xfrm>
            <a:custGeom>
              <a:rect b="b" l="l" r="r" t="t"/>
              <a:pathLst>
                <a:path extrusionOk="0" h="923" w="11043">
                  <a:moveTo>
                    <a:pt x="615" y="1"/>
                  </a:moveTo>
                  <a:cubicBezTo>
                    <a:pt x="1" y="1"/>
                    <a:pt x="1" y="922"/>
                    <a:pt x="615" y="922"/>
                  </a:cubicBezTo>
                  <a:lnTo>
                    <a:pt x="10581" y="922"/>
                  </a:lnTo>
                  <a:cubicBezTo>
                    <a:pt x="10831" y="922"/>
                    <a:pt x="11042" y="711"/>
                    <a:pt x="11042" y="461"/>
                  </a:cubicBezTo>
                  <a:cubicBezTo>
                    <a:pt x="11042" y="193"/>
                    <a:pt x="10831" y="1"/>
                    <a:pt x="10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9"/>
            <p:cNvSpPr/>
            <p:nvPr/>
          </p:nvSpPr>
          <p:spPr>
            <a:xfrm>
              <a:off x="2562450" y="3538925"/>
              <a:ext cx="279900" cy="23550"/>
            </a:xfrm>
            <a:custGeom>
              <a:rect b="b" l="l" r="r" t="t"/>
              <a:pathLst>
                <a:path extrusionOk="0" h="942" w="11196">
                  <a:moveTo>
                    <a:pt x="615" y="0"/>
                  </a:moveTo>
                  <a:cubicBezTo>
                    <a:pt x="1" y="0"/>
                    <a:pt x="1" y="941"/>
                    <a:pt x="615" y="941"/>
                  </a:cubicBezTo>
                  <a:lnTo>
                    <a:pt x="10581" y="941"/>
                  </a:lnTo>
                  <a:cubicBezTo>
                    <a:pt x="11196" y="922"/>
                    <a:pt x="11196" y="0"/>
                    <a:pt x="10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9"/>
            <p:cNvSpPr/>
            <p:nvPr/>
          </p:nvSpPr>
          <p:spPr>
            <a:xfrm>
              <a:off x="2689675" y="3465475"/>
              <a:ext cx="51400" cy="54750"/>
            </a:xfrm>
            <a:custGeom>
              <a:rect b="b" l="l" r="r" t="t"/>
              <a:pathLst>
                <a:path extrusionOk="0" h="2190" w="2056">
                  <a:moveTo>
                    <a:pt x="0" y="0"/>
                  </a:moveTo>
                  <a:lnTo>
                    <a:pt x="0" y="595"/>
                  </a:lnTo>
                  <a:cubicBezTo>
                    <a:pt x="0" y="1479"/>
                    <a:pt x="711" y="2189"/>
                    <a:pt x="1613" y="2189"/>
                  </a:cubicBezTo>
                  <a:lnTo>
                    <a:pt x="2055" y="2189"/>
                  </a:lnTo>
                  <a:lnTo>
                    <a:pt x="2055" y="1594"/>
                  </a:lnTo>
                  <a:cubicBezTo>
                    <a:pt x="2036" y="711"/>
                    <a:pt x="1325"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a:off x="2545175" y="3664700"/>
              <a:ext cx="318300" cy="44650"/>
            </a:xfrm>
            <a:custGeom>
              <a:rect b="b" l="l" r="r" t="t"/>
              <a:pathLst>
                <a:path extrusionOk="0" h="1786" w="12732">
                  <a:moveTo>
                    <a:pt x="0" y="0"/>
                  </a:moveTo>
                  <a:lnTo>
                    <a:pt x="0" y="672"/>
                  </a:lnTo>
                  <a:lnTo>
                    <a:pt x="1095" y="1786"/>
                  </a:lnTo>
                  <a:lnTo>
                    <a:pt x="11618" y="1786"/>
                  </a:lnTo>
                  <a:lnTo>
                    <a:pt x="12732" y="672"/>
                  </a:lnTo>
                  <a:lnTo>
                    <a:pt x="12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a:off x="2759275" y="3486100"/>
              <a:ext cx="40350" cy="34225"/>
            </a:xfrm>
            <a:custGeom>
              <a:rect b="b" l="l" r="r" t="t"/>
              <a:pathLst>
                <a:path extrusionOk="0" h="1369" w="1614">
                  <a:moveTo>
                    <a:pt x="692" y="1"/>
                  </a:moveTo>
                  <a:cubicBezTo>
                    <a:pt x="308" y="1"/>
                    <a:pt x="1" y="308"/>
                    <a:pt x="1" y="692"/>
                  </a:cubicBezTo>
                  <a:cubicBezTo>
                    <a:pt x="1" y="1097"/>
                    <a:pt x="346" y="1368"/>
                    <a:pt x="701" y="1368"/>
                  </a:cubicBezTo>
                  <a:cubicBezTo>
                    <a:pt x="868" y="1368"/>
                    <a:pt x="1037" y="1308"/>
                    <a:pt x="1172" y="1172"/>
                  </a:cubicBezTo>
                  <a:cubicBezTo>
                    <a:pt x="1614" y="731"/>
                    <a:pt x="1306" y="1"/>
                    <a:pt x="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a:off x="2583100" y="3580675"/>
              <a:ext cx="280375" cy="23550"/>
            </a:xfrm>
            <a:custGeom>
              <a:rect b="b" l="l" r="r" t="t"/>
              <a:pathLst>
                <a:path extrusionOk="0" h="942" w="11215">
                  <a:moveTo>
                    <a:pt x="634" y="1"/>
                  </a:moveTo>
                  <a:cubicBezTo>
                    <a:pt x="0" y="1"/>
                    <a:pt x="0" y="942"/>
                    <a:pt x="634" y="942"/>
                  </a:cubicBezTo>
                  <a:lnTo>
                    <a:pt x="10581" y="942"/>
                  </a:lnTo>
                  <a:cubicBezTo>
                    <a:pt x="11215" y="942"/>
                    <a:pt x="11215" y="1"/>
                    <a:pt x="10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a:off x="2536050" y="3391050"/>
              <a:ext cx="103725" cy="78275"/>
            </a:xfrm>
            <a:custGeom>
              <a:rect b="b" l="l" r="r" t="t"/>
              <a:pathLst>
                <a:path extrusionOk="0" h="3131" w="4149">
                  <a:moveTo>
                    <a:pt x="2593" y="1"/>
                  </a:moveTo>
                  <a:lnTo>
                    <a:pt x="2593" y="174"/>
                  </a:lnTo>
                  <a:cubicBezTo>
                    <a:pt x="2593" y="385"/>
                    <a:pt x="2439" y="539"/>
                    <a:pt x="2228" y="539"/>
                  </a:cubicBezTo>
                  <a:lnTo>
                    <a:pt x="1479" y="539"/>
                  </a:lnTo>
                  <a:cubicBezTo>
                    <a:pt x="1" y="539"/>
                    <a:pt x="1" y="2747"/>
                    <a:pt x="1479" y="2747"/>
                  </a:cubicBezTo>
                  <a:lnTo>
                    <a:pt x="3054" y="2747"/>
                  </a:lnTo>
                  <a:cubicBezTo>
                    <a:pt x="3246" y="2747"/>
                    <a:pt x="3419" y="2900"/>
                    <a:pt x="3419" y="3112"/>
                  </a:cubicBezTo>
                  <a:lnTo>
                    <a:pt x="3419" y="3131"/>
                  </a:lnTo>
                  <a:lnTo>
                    <a:pt x="4148" y="3131"/>
                  </a:lnTo>
                  <a:lnTo>
                    <a:pt x="4148" y="3112"/>
                  </a:lnTo>
                  <a:cubicBezTo>
                    <a:pt x="4148" y="2497"/>
                    <a:pt x="3668" y="1998"/>
                    <a:pt x="3054" y="1998"/>
                  </a:cubicBezTo>
                  <a:lnTo>
                    <a:pt x="1479" y="1998"/>
                  </a:lnTo>
                  <a:cubicBezTo>
                    <a:pt x="1005" y="1998"/>
                    <a:pt x="999" y="1287"/>
                    <a:pt x="1461" y="1287"/>
                  </a:cubicBezTo>
                  <a:cubicBezTo>
                    <a:pt x="1467" y="1287"/>
                    <a:pt x="1473" y="1287"/>
                    <a:pt x="1479" y="1287"/>
                  </a:cubicBezTo>
                  <a:lnTo>
                    <a:pt x="2228" y="1287"/>
                  </a:lnTo>
                  <a:cubicBezTo>
                    <a:pt x="2843" y="1268"/>
                    <a:pt x="3342" y="788"/>
                    <a:pt x="3342" y="174"/>
                  </a:cubicBezTo>
                  <a:lnTo>
                    <a:pt x="3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49"/>
          <p:cNvGrpSpPr/>
          <p:nvPr/>
        </p:nvGrpSpPr>
        <p:grpSpPr>
          <a:xfrm>
            <a:off x="3301750" y="3391050"/>
            <a:ext cx="329825" cy="318300"/>
            <a:chOff x="3301750" y="3391050"/>
            <a:chExt cx="329825" cy="318300"/>
          </a:xfrm>
        </p:grpSpPr>
        <p:sp>
          <p:nvSpPr>
            <p:cNvPr id="2196" name="Google Shape;2196;p49"/>
            <p:cNvSpPr/>
            <p:nvPr/>
          </p:nvSpPr>
          <p:spPr>
            <a:xfrm>
              <a:off x="3313275" y="3690625"/>
              <a:ext cx="318300" cy="18725"/>
            </a:xfrm>
            <a:custGeom>
              <a:rect b="b" l="l" r="r" t="t"/>
              <a:pathLst>
                <a:path extrusionOk="0" h="749" w="12732">
                  <a:moveTo>
                    <a:pt x="0" y="0"/>
                  </a:moveTo>
                  <a:lnTo>
                    <a:pt x="0" y="749"/>
                  </a:lnTo>
                  <a:lnTo>
                    <a:pt x="12731" y="749"/>
                  </a:lnTo>
                  <a:lnTo>
                    <a:pt x="127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a:off x="3478400" y="3583900"/>
              <a:ext cx="153175" cy="86100"/>
            </a:xfrm>
            <a:custGeom>
              <a:rect b="b" l="l" r="r" t="t"/>
              <a:pathLst>
                <a:path extrusionOk="0" h="3444" w="6127">
                  <a:moveTo>
                    <a:pt x="1270" y="0"/>
                  </a:moveTo>
                  <a:cubicBezTo>
                    <a:pt x="939" y="0"/>
                    <a:pt x="608" y="53"/>
                    <a:pt x="289" y="160"/>
                  </a:cubicBezTo>
                  <a:cubicBezTo>
                    <a:pt x="116" y="256"/>
                    <a:pt x="1" y="448"/>
                    <a:pt x="1" y="640"/>
                  </a:cubicBezTo>
                  <a:lnTo>
                    <a:pt x="1" y="697"/>
                  </a:lnTo>
                  <a:cubicBezTo>
                    <a:pt x="1" y="1024"/>
                    <a:pt x="270" y="1312"/>
                    <a:pt x="615" y="1312"/>
                  </a:cubicBezTo>
                  <a:lnTo>
                    <a:pt x="1076" y="1312"/>
                  </a:lnTo>
                  <a:cubicBezTo>
                    <a:pt x="1863" y="1312"/>
                    <a:pt x="2516" y="1946"/>
                    <a:pt x="2516" y="2752"/>
                  </a:cubicBezTo>
                  <a:cubicBezTo>
                    <a:pt x="2516" y="2983"/>
                    <a:pt x="2459" y="3232"/>
                    <a:pt x="2344" y="3443"/>
                  </a:cubicBezTo>
                  <a:lnTo>
                    <a:pt x="6126" y="3443"/>
                  </a:lnTo>
                  <a:lnTo>
                    <a:pt x="6126" y="1658"/>
                  </a:lnTo>
                  <a:lnTo>
                    <a:pt x="2401" y="217"/>
                  </a:lnTo>
                  <a:cubicBezTo>
                    <a:pt x="2039" y="73"/>
                    <a:pt x="1655" y="0"/>
                    <a:pt x="1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a:off x="3313275" y="3597975"/>
              <a:ext cx="209325" cy="72025"/>
            </a:xfrm>
            <a:custGeom>
              <a:rect b="b" l="l" r="r" t="t"/>
              <a:pathLst>
                <a:path extrusionOk="0" h="2881" w="8373">
                  <a:moveTo>
                    <a:pt x="5857" y="0"/>
                  </a:moveTo>
                  <a:lnTo>
                    <a:pt x="0" y="2266"/>
                  </a:lnTo>
                  <a:lnTo>
                    <a:pt x="0" y="2880"/>
                  </a:lnTo>
                  <a:lnTo>
                    <a:pt x="7681" y="2880"/>
                  </a:lnTo>
                  <a:cubicBezTo>
                    <a:pt x="8065" y="2861"/>
                    <a:pt x="8372" y="2554"/>
                    <a:pt x="8372" y="2170"/>
                  </a:cubicBezTo>
                  <a:cubicBezTo>
                    <a:pt x="8372" y="1786"/>
                    <a:pt x="8065" y="1479"/>
                    <a:pt x="7681" y="1479"/>
                  </a:cubicBezTo>
                  <a:lnTo>
                    <a:pt x="7220" y="1479"/>
                  </a:lnTo>
                  <a:cubicBezTo>
                    <a:pt x="6471" y="1479"/>
                    <a:pt x="5857" y="864"/>
                    <a:pt x="5857" y="115"/>
                  </a:cubicBezTo>
                  <a:lnTo>
                    <a:pt x="5857" y="77"/>
                  </a:lnTo>
                  <a:lnTo>
                    <a:pt x="5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a:off x="3531700" y="3471225"/>
              <a:ext cx="93625" cy="117150"/>
            </a:xfrm>
            <a:custGeom>
              <a:rect b="b" l="l" r="r" t="t"/>
              <a:pathLst>
                <a:path extrusionOk="0" h="4686" w="3745">
                  <a:moveTo>
                    <a:pt x="1498" y="1"/>
                  </a:moveTo>
                  <a:lnTo>
                    <a:pt x="1498" y="2324"/>
                  </a:lnTo>
                  <a:lnTo>
                    <a:pt x="1037" y="2324"/>
                  </a:lnTo>
                  <a:cubicBezTo>
                    <a:pt x="884" y="2324"/>
                    <a:pt x="749" y="2209"/>
                    <a:pt x="749" y="2055"/>
                  </a:cubicBezTo>
                  <a:lnTo>
                    <a:pt x="749" y="1614"/>
                  </a:lnTo>
                  <a:lnTo>
                    <a:pt x="0" y="1614"/>
                  </a:lnTo>
                  <a:lnTo>
                    <a:pt x="0" y="2055"/>
                  </a:lnTo>
                  <a:cubicBezTo>
                    <a:pt x="0" y="2612"/>
                    <a:pt x="461" y="3073"/>
                    <a:pt x="1037" y="3073"/>
                  </a:cubicBezTo>
                  <a:lnTo>
                    <a:pt x="1498" y="3073"/>
                  </a:lnTo>
                  <a:lnTo>
                    <a:pt x="1498" y="4398"/>
                  </a:lnTo>
                  <a:lnTo>
                    <a:pt x="2247" y="4686"/>
                  </a:lnTo>
                  <a:lnTo>
                    <a:pt x="2247" y="2324"/>
                  </a:lnTo>
                  <a:lnTo>
                    <a:pt x="2708" y="2324"/>
                  </a:lnTo>
                  <a:cubicBezTo>
                    <a:pt x="3284" y="2324"/>
                    <a:pt x="3745" y="1863"/>
                    <a:pt x="3745" y="1306"/>
                  </a:cubicBezTo>
                  <a:lnTo>
                    <a:pt x="3745" y="884"/>
                  </a:lnTo>
                  <a:lnTo>
                    <a:pt x="2996" y="884"/>
                  </a:lnTo>
                  <a:lnTo>
                    <a:pt x="2996" y="1306"/>
                  </a:lnTo>
                  <a:cubicBezTo>
                    <a:pt x="2996" y="1460"/>
                    <a:pt x="2861" y="1575"/>
                    <a:pt x="2708" y="1575"/>
                  </a:cubicBezTo>
                  <a:lnTo>
                    <a:pt x="2247" y="1575"/>
                  </a:lnTo>
                  <a:lnTo>
                    <a:pt x="2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a:off x="3313275" y="3571675"/>
              <a:ext cx="138750" cy="62800"/>
            </a:xfrm>
            <a:custGeom>
              <a:rect b="b" l="l" r="r" t="t"/>
              <a:pathLst>
                <a:path extrusionOk="0" h="2512" w="5550">
                  <a:moveTo>
                    <a:pt x="4110" y="1"/>
                  </a:moveTo>
                  <a:cubicBezTo>
                    <a:pt x="3783" y="1"/>
                    <a:pt x="3457" y="63"/>
                    <a:pt x="3149" y="188"/>
                  </a:cubicBezTo>
                  <a:lnTo>
                    <a:pt x="0" y="1398"/>
                  </a:lnTo>
                  <a:lnTo>
                    <a:pt x="0" y="2511"/>
                  </a:lnTo>
                  <a:lnTo>
                    <a:pt x="5550" y="361"/>
                  </a:lnTo>
                  <a:lnTo>
                    <a:pt x="5070" y="188"/>
                  </a:lnTo>
                  <a:cubicBezTo>
                    <a:pt x="4762" y="63"/>
                    <a:pt x="4436" y="1"/>
                    <a:pt x="4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a:off x="3301750" y="3391050"/>
              <a:ext cx="92200" cy="69150"/>
            </a:xfrm>
            <a:custGeom>
              <a:rect b="b" l="l" r="r" t="t"/>
              <a:pathLst>
                <a:path extrusionOk="0" h="2766" w="3688">
                  <a:moveTo>
                    <a:pt x="1844" y="1"/>
                  </a:moveTo>
                  <a:cubicBezTo>
                    <a:pt x="1489" y="1"/>
                    <a:pt x="1133" y="135"/>
                    <a:pt x="864" y="404"/>
                  </a:cubicBezTo>
                  <a:cubicBezTo>
                    <a:pt x="0" y="1268"/>
                    <a:pt x="615" y="2766"/>
                    <a:pt x="1844" y="2766"/>
                  </a:cubicBezTo>
                  <a:cubicBezTo>
                    <a:pt x="3073" y="2766"/>
                    <a:pt x="3687" y="1268"/>
                    <a:pt x="2823" y="404"/>
                  </a:cubicBezTo>
                  <a:cubicBezTo>
                    <a:pt x="2554" y="135"/>
                    <a:pt x="2199" y="1"/>
                    <a:pt x="1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49"/>
          <p:cNvGrpSpPr/>
          <p:nvPr/>
        </p:nvGrpSpPr>
        <p:grpSpPr>
          <a:xfrm>
            <a:off x="4076075" y="3391050"/>
            <a:ext cx="287100" cy="318200"/>
            <a:chOff x="4076075" y="3391050"/>
            <a:chExt cx="287100" cy="318200"/>
          </a:xfrm>
        </p:grpSpPr>
        <p:sp>
          <p:nvSpPr>
            <p:cNvPr id="2203" name="Google Shape;2203;p49"/>
            <p:cNvSpPr/>
            <p:nvPr/>
          </p:nvSpPr>
          <p:spPr>
            <a:xfrm>
              <a:off x="4132250" y="3391050"/>
              <a:ext cx="58100" cy="55725"/>
            </a:xfrm>
            <a:custGeom>
              <a:rect b="b" l="l" r="r" t="t"/>
              <a:pathLst>
                <a:path extrusionOk="0" h="2229" w="2324">
                  <a:moveTo>
                    <a:pt x="1162" y="1"/>
                  </a:moveTo>
                  <a:cubicBezTo>
                    <a:pt x="581" y="1"/>
                    <a:pt x="0" y="385"/>
                    <a:pt x="0" y="1153"/>
                  </a:cubicBezTo>
                  <a:lnTo>
                    <a:pt x="0" y="2228"/>
                  </a:lnTo>
                  <a:cubicBezTo>
                    <a:pt x="125" y="2190"/>
                    <a:pt x="250" y="2171"/>
                    <a:pt x="375" y="2171"/>
                  </a:cubicBezTo>
                  <a:cubicBezTo>
                    <a:pt x="500" y="2171"/>
                    <a:pt x="624" y="2190"/>
                    <a:pt x="749" y="2228"/>
                  </a:cubicBezTo>
                  <a:lnTo>
                    <a:pt x="749" y="1153"/>
                  </a:lnTo>
                  <a:cubicBezTo>
                    <a:pt x="749" y="884"/>
                    <a:pt x="956" y="750"/>
                    <a:pt x="1162" y="750"/>
                  </a:cubicBezTo>
                  <a:cubicBezTo>
                    <a:pt x="1369" y="750"/>
                    <a:pt x="1575" y="884"/>
                    <a:pt x="1575" y="1153"/>
                  </a:cubicBezTo>
                  <a:lnTo>
                    <a:pt x="1575" y="1518"/>
                  </a:lnTo>
                  <a:lnTo>
                    <a:pt x="2324" y="1518"/>
                  </a:lnTo>
                  <a:lnTo>
                    <a:pt x="2324" y="1153"/>
                  </a:lnTo>
                  <a:cubicBezTo>
                    <a:pt x="2324" y="385"/>
                    <a:pt x="1743" y="1"/>
                    <a:pt x="1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a:off x="4114975" y="3510600"/>
              <a:ext cx="52825" cy="38900"/>
            </a:xfrm>
            <a:custGeom>
              <a:rect b="b" l="l" r="r" t="t"/>
              <a:pathLst>
                <a:path extrusionOk="0" h="1556" w="2113">
                  <a:moveTo>
                    <a:pt x="749" y="0"/>
                  </a:moveTo>
                  <a:cubicBezTo>
                    <a:pt x="480" y="461"/>
                    <a:pt x="231" y="922"/>
                    <a:pt x="0" y="1344"/>
                  </a:cubicBezTo>
                  <a:cubicBezTo>
                    <a:pt x="346" y="1479"/>
                    <a:pt x="691" y="1556"/>
                    <a:pt x="1056" y="1556"/>
                  </a:cubicBezTo>
                  <a:cubicBezTo>
                    <a:pt x="1421" y="1556"/>
                    <a:pt x="1767" y="1479"/>
                    <a:pt x="2112" y="1344"/>
                  </a:cubicBezTo>
                  <a:cubicBezTo>
                    <a:pt x="1882" y="922"/>
                    <a:pt x="1632" y="461"/>
                    <a:pt x="1383" y="0"/>
                  </a:cubicBezTo>
                  <a:cubicBezTo>
                    <a:pt x="1277" y="29"/>
                    <a:pt x="1167" y="43"/>
                    <a:pt x="1059" y="43"/>
                  </a:cubicBezTo>
                  <a:cubicBezTo>
                    <a:pt x="951" y="43"/>
                    <a:pt x="845" y="29"/>
                    <a:pt x="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a:off x="4162500" y="3632525"/>
              <a:ext cx="44650" cy="68200"/>
            </a:xfrm>
            <a:custGeom>
              <a:rect b="b" l="l" r="r" t="t"/>
              <a:pathLst>
                <a:path extrusionOk="0" h="2728" w="1786">
                  <a:moveTo>
                    <a:pt x="1728" y="1"/>
                  </a:moveTo>
                  <a:cubicBezTo>
                    <a:pt x="1383" y="404"/>
                    <a:pt x="999" y="749"/>
                    <a:pt x="576" y="1057"/>
                  </a:cubicBezTo>
                  <a:cubicBezTo>
                    <a:pt x="365" y="1210"/>
                    <a:pt x="173" y="1345"/>
                    <a:pt x="0" y="1460"/>
                  </a:cubicBezTo>
                  <a:cubicBezTo>
                    <a:pt x="307" y="1710"/>
                    <a:pt x="480" y="2074"/>
                    <a:pt x="480" y="2478"/>
                  </a:cubicBezTo>
                  <a:cubicBezTo>
                    <a:pt x="480" y="2574"/>
                    <a:pt x="480" y="2651"/>
                    <a:pt x="461" y="2727"/>
                  </a:cubicBezTo>
                  <a:cubicBezTo>
                    <a:pt x="1287" y="2266"/>
                    <a:pt x="1786" y="1383"/>
                    <a:pt x="1786" y="442"/>
                  </a:cubicBezTo>
                  <a:cubicBezTo>
                    <a:pt x="1786" y="308"/>
                    <a:pt x="1767" y="154"/>
                    <a:pt x="1728" y="20"/>
                  </a:cubicBezTo>
                  <a:lnTo>
                    <a:pt x="1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a:off x="4126975" y="3464025"/>
              <a:ext cx="34100" cy="28825"/>
            </a:xfrm>
            <a:custGeom>
              <a:rect b="b" l="l" r="r" t="t"/>
              <a:pathLst>
                <a:path extrusionOk="0" h="1153" w="1364">
                  <a:moveTo>
                    <a:pt x="595" y="1"/>
                  </a:moveTo>
                  <a:cubicBezTo>
                    <a:pt x="269" y="1"/>
                    <a:pt x="0" y="250"/>
                    <a:pt x="0" y="577"/>
                  </a:cubicBezTo>
                  <a:cubicBezTo>
                    <a:pt x="0" y="926"/>
                    <a:pt x="287" y="1153"/>
                    <a:pt x="586" y="1153"/>
                  </a:cubicBezTo>
                  <a:cubicBezTo>
                    <a:pt x="731" y="1153"/>
                    <a:pt x="879" y="1099"/>
                    <a:pt x="999" y="980"/>
                  </a:cubicBezTo>
                  <a:cubicBezTo>
                    <a:pt x="1364" y="634"/>
                    <a:pt x="1095"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a:off x="4122175" y="3680050"/>
              <a:ext cx="33625" cy="29200"/>
            </a:xfrm>
            <a:custGeom>
              <a:rect b="b" l="l" r="r" t="t"/>
              <a:pathLst>
                <a:path extrusionOk="0" h="1168" w="1345">
                  <a:moveTo>
                    <a:pt x="768" y="1"/>
                  </a:moveTo>
                  <a:cubicBezTo>
                    <a:pt x="250" y="1"/>
                    <a:pt x="0" y="634"/>
                    <a:pt x="365" y="999"/>
                  </a:cubicBezTo>
                  <a:cubicBezTo>
                    <a:pt x="481" y="1115"/>
                    <a:pt x="623" y="1167"/>
                    <a:pt x="762" y="1167"/>
                  </a:cubicBezTo>
                  <a:cubicBezTo>
                    <a:pt x="1059" y="1167"/>
                    <a:pt x="1344" y="930"/>
                    <a:pt x="1344" y="577"/>
                  </a:cubicBezTo>
                  <a:cubicBezTo>
                    <a:pt x="1344" y="269"/>
                    <a:pt x="1095"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a:off x="4076075" y="3630600"/>
              <a:ext cx="45150" cy="69650"/>
            </a:xfrm>
            <a:custGeom>
              <a:rect b="b" l="l" r="r" t="t"/>
              <a:pathLst>
                <a:path extrusionOk="0" h="2786" w="1806">
                  <a:moveTo>
                    <a:pt x="78" y="1"/>
                  </a:moveTo>
                  <a:cubicBezTo>
                    <a:pt x="39" y="154"/>
                    <a:pt x="1" y="327"/>
                    <a:pt x="1" y="500"/>
                  </a:cubicBezTo>
                  <a:cubicBezTo>
                    <a:pt x="1" y="1441"/>
                    <a:pt x="500" y="2324"/>
                    <a:pt x="1326" y="2785"/>
                  </a:cubicBezTo>
                  <a:cubicBezTo>
                    <a:pt x="1307" y="2708"/>
                    <a:pt x="1307" y="2632"/>
                    <a:pt x="1307" y="2555"/>
                  </a:cubicBezTo>
                  <a:cubicBezTo>
                    <a:pt x="1307" y="2151"/>
                    <a:pt x="1479" y="1767"/>
                    <a:pt x="1806" y="1518"/>
                  </a:cubicBezTo>
                  <a:cubicBezTo>
                    <a:pt x="1633" y="1383"/>
                    <a:pt x="1422" y="1249"/>
                    <a:pt x="1210" y="1076"/>
                  </a:cubicBezTo>
                  <a:cubicBezTo>
                    <a:pt x="788" y="769"/>
                    <a:pt x="404" y="404"/>
                    <a:pt x="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a:off x="4150975" y="3560525"/>
              <a:ext cx="34575" cy="34575"/>
            </a:xfrm>
            <a:custGeom>
              <a:rect b="b" l="l" r="r" t="t"/>
              <a:pathLst>
                <a:path extrusionOk="0" h="1383" w="1383">
                  <a:moveTo>
                    <a:pt x="1018" y="0"/>
                  </a:moveTo>
                  <a:cubicBezTo>
                    <a:pt x="692" y="154"/>
                    <a:pt x="346" y="250"/>
                    <a:pt x="0" y="288"/>
                  </a:cubicBezTo>
                  <a:lnTo>
                    <a:pt x="0" y="1383"/>
                  </a:lnTo>
                  <a:cubicBezTo>
                    <a:pt x="519" y="1306"/>
                    <a:pt x="999" y="1076"/>
                    <a:pt x="1383" y="749"/>
                  </a:cubicBezTo>
                  <a:cubicBezTo>
                    <a:pt x="1268" y="500"/>
                    <a:pt x="1133" y="269"/>
                    <a:pt x="10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4097675" y="3560525"/>
              <a:ext cx="34600" cy="34575"/>
            </a:xfrm>
            <a:custGeom>
              <a:rect b="b" l="l" r="r" t="t"/>
              <a:pathLst>
                <a:path extrusionOk="0" h="1383" w="1384">
                  <a:moveTo>
                    <a:pt x="366" y="0"/>
                  </a:moveTo>
                  <a:cubicBezTo>
                    <a:pt x="231" y="250"/>
                    <a:pt x="135" y="500"/>
                    <a:pt x="1" y="730"/>
                  </a:cubicBezTo>
                  <a:cubicBezTo>
                    <a:pt x="385" y="1076"/>
                    <a:pt x="865" y="1306"/>
                    <a:pt x="1383" y="1383"/>
                  </a:cubicBezTo>
                  <a:lnTo>
                    <a:pt x="1383" y="288"/>
                  </a:lnTo>
                  <a:cubicBezTo>
                    <a:pt x="1038" y="250"/>
                    <a:pt x="692" y="154"/>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a:off x="4085200" y="3597000"/>
              <a:ext cx="113325" cy="62925"/>
            </a:xfrm>
            <a:custGeom>
              <a:rect b="b" l="l" r="r" t="t"/>
              <a:pathLst>
                <a:path extrusionOk="0" h="2517" w="4533">
                  <a:moveTo>
                    <a:pt x="173" y="1"/>
                  </a:moveTo>
                  <a:cubicBezTo>
                    <a:pt x="116" y="154"/>
                    <a:pt x="58" y="289"/>
                    <a:pt x="1" y="423"/>
                  </a:cubicBezTo>
                  <a:cubicBezTo>
                    <a:pt x="346" y="1210"/>
                    <a:pt x="1594" y="2113"/>
                    <a:pt x="2247" y="2516"/>
                  </a:cubicBezTo>
                  <a:lnTo>
                    <a:pt x="2266" y="2516"/>
                  </a:lnTo>
                  <a:cubicBezTo>
                    <a:pt x="2593" y="2305"/>
                    <a:pt x="2919" y="2094"/>
                    <a:pt x="3227" y="1863"/>
                  </a:cubicBezTo>
                  <a:cubicBezTo>
                    <a:pt x="3879" y="1383"/>
                    <a:pt x="4340" y="903"/>
                    <a:pt x="4532" y="538"/>
                  </a:cubicBezTo>
                  <a:cubicBezTo>
                    <a:pt x="4475" y="365"/>
                    <a:pt x="4398" y="193"/>
                    <a:pt x="4321" y="1"/>
                  </a:cubicBezTo>
                  <a:cubicBezTo>
                    <a:pt x="3707" y="471"/>
                    <a:pt x="2977" y="706"/>
                    <a:pt x="2247" y="706"/>
                  </a:cubicBezTo>
                  <a:cubicBezTo>
                    <a:pt x="1518" y="706"/>
                    <a:pt x="788" y="47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4288275" y="3392150"/>
              <a:ext cx="57625" cy="54625"/>
            </a:xfrm>
            <a:custGeom>
              <a:rect b="b" l="l" r="r" t="t"/>
              <a:pathLst>
                <a:path extrusionOk="0" h="2185" w="2305">
                  <a:moveTo>
                    <a:pt x="1152" y="0"/>
                  </a:moveTo>
                  <a:cubicBezTo>
                    <a:pt x="591" y="0"/>
                    <a:pt x="29" y="370"/>
                    <a:pt x="0" y="1109"/>
                  </a:cubicBezTo>
                  <a:lnTo>
                    <a:pt x="0" y="2184"/>
                  </a:lnTo>
                  <a:cubicBezTo>
                    <a:pt x="115" y="2146"/>
                    <a:pt x="240" y="2127"/>
                    <a:pt x="365" y="2127"/>
                  </a:cubicBezTo>
                  <a:cubicBezTo>
                    <a:pt x="490" y="2127"/>
                    <a:pt x="615" y="2146"/>
                    <a:pt x="730" y="2184"/>
                  </a:cubicBezTo>
                  <a:lnTo>
                    <a:pt x="730" y="1109"/>
                  </a:lnTo>
                  <a:cubicBezTo>
                    <a:pt x="730" y="840"/>
                    <a:pt x="936" y="706"/>
                    <a:pt x="1143" y="706"/>
                  </a:cubicBezTo>
                  <a:cubicBezTo>
                    <a:pt x="1349" y="706"/>
                    <a:pt x="1556" y="840"/>
                    <a:pt x="1556" y="1109"/>
                  </a:cubicBezTo>
                  <a:lnTo>
                    <a:pt x="1556" y="1474"/>
                  </a:lnTo>
                  <a:lnTo>
                    <a:pt x="2304" y="1474"/>
                  </a:lnTo>
                  <a:lnTo>
                    <a:pt x="2304" y="1109"/>
                  </a:lnTo>
                  <a:cubicBezTo>
                    <a:pt x="2276" y="370"/>
                    <a:pt x="1714" y="0"/>
                    <a:pt x="1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4270975" y="3510600"/>
              <a:ext cx="52850" cy="38900"/>
            </a:xfrm>
            <a:custGeom>
              <a:rect b="b" l="l" r="r" t="t"/>
              <a:pathLst>
                <a:path extrusionOk="0" h="1556" w="2114">
                  <a:moveTo>
                    <a:pt x="731" y="0"/>
                  </a:moveTo>
                  <a:cubicBezTo>
                    <a:pt x="481" y="461"/>
                    <a:pt x="231" y="922"/>
                    <a:pt x="1" y="1344"/>
                  </a:cubicBezTo>
                  <a:cubicBezTo>
                    <a:pt x="347" y="1479"/>
                    <a:pt x="692" y="1556"/>
                    <a:pt x="1057" y="1556"/>
                  </a:cubicBezTo>
                  <a:cubicBezTo>
                    <a:pt x="1422" y="1556"/>
                    <a:pt x="1768" y="1479"/>
                    <a:pt x="2113" y="1344"/>
                  </a:cubicBezTo>
                  <a:cubicBezTo>
                    <a:pt x="1883" y="922"/>
                    <a:pt x="1633" y="461"/>
                    <a:pt x="1383" y="0"/>
                  </a:cubicBezTo>
                  <a:cubicBezTo>
                    <a:pt x="1268" y="19"/>
                    <a:pt x="1172" y="39"/>
                    <a:pt x="1057" y="39"/>
                  </a:cubicBezTo>
                  <a:cubicBezTo>
                    <a:pt x="942" y="39"/>
                    <a:pt x="846" y="19"/>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a:off x="4318025" y="3632525"/>
              <a:ext cx="45150" cy="68200"/>
            </a:xfrm>
            <a:custGeom>
              <a:rect b="b" l="l" r="r" t="t"/>
              <a:pathLst>
                <a:path extrusionOk="0" h="2728" w="1806">
                  <a:moveTo>
                    <a:pt x="1729" y="1"/>
                  </a:moveTo>
                  <a:cubicBezTo>
                    <a:pt x="1402" y="404"/>
                    <a:pt x="999" y="749"/>
                    <a:pt x="577" y="1057"/>
                  </a:cubicBezTo>
                  <a:cubicBezTo>
                    <a:pt x="366" y="1210"/>
                    <a:pt x="174" y="1345"/>
                    <a:pt x="1" y="1460"/>
                  </a:cubicBezTo>
                  <a:cubicBezTo>
                    <a:pt x="308" y="1710"/>
                    <a:pt x="500" y="2074"/>
                    <a:pt x="500" y="2478"/>
                  </a:cubicBezTo>
                  <a:cubicBezTo>
                    <a:pt x="500" y="2574"/>
                    <a:pt x="481" y="2651"/>
                    <a:pt x="481" y="2727"/>
                  </a:cubicBezTo>
                  <a:cubicBezTo>
                    <a:pt x="1287" y="2266"/>
                    <a:pt x="1806" y="1383"/>
                    <a:pt x="1787" y="442"/>
                  </a:cubicBezTo>
                  <a:cubicBezTo>
                    <a:pt x="1787" y="308"/>
                    <a:pt x="1767" y="154"/>
                    <a:pt x="1729" y="20"/>
                  </a:cubicBezTo>
                  <a:lnTo>
                    <a:pt x="17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a:off x="4282975" y="3464025"/>
              <a:ext cx="33650" cy="28825"/>
            </a:xfrm>
            <a:custGeom>
              <a:rect b="b" l="l" r="r" t="t"/>
              <a:pathLst>
                <a:path extrusionOk="0" h="1153" w="1346">
                  <a:moveTo>
                    <a:pt x="577" y="1"/>
                  </a:moveTo>
                  <a:cubicBezTo>
                    <a:pt x="251" y="1"/>
                    <a:pt x="1" y="250"/>
                    <a:pt x="1" y="577"/>
                  </a:cubicBezTo>
                  <a:cubicBezTo>
                    <a:pt x="1" y="926"/>
                    <a:pt x="279" y="1153"/>
                    <a:pt x="573" y="1153"/>
                  </a:cubicBezTo>
                  <a:cubicBezTo>
                    <a:pt x="715" y="1153"/>
                    <a:pt x="861" y="1099"/>
                    <a:pt x="980" y="980"/>
                  </a:cubicBezTo>
                  <a:cubicBezTo>
                    <a:pt x="1345" y="634"/>
                    <a:pt x="10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4278175" y="3680050"/>
              <a:ext cx="33650" cy="29200"/>
            </a:xfrm>
            <a:custGeom>
              <a:rect b="b" l="l" r="r" t="t"/>
              <a:pathLst>
                <a:path extrusionOk="0" h="1168" w="1346">
                  <a:moveTo>
                    <a:pt x="769" y="1"/>
                  </a:moveTo>
                  <a:cubicBezTo>
                    <a:pt x="251" y="1"/>
                    <a:pt x="1" y="634"/>
                    <a:pt x="366" y="999"/>
                  </a:cubicBezTo>
                  <a:cubicBezTo>
                    <a:pt x="482" y="1115"/>
                    <a:pt x="624" y="1167"/>
                    <a:pt x="763" y="1167"/>
                  </a:cubicBezTo>
                  <a:cubicBezTo>
                    <a:pt x="1060" y="1167"/>
                    <a:pt x="1345" y="930"/>
                    <a:pt x="1345" y="577"/>
                  </a:cubicBezTo>
                  <a:cubicBezTo>
                    <a:pt x="1345" y="269"/>
                    <a:pt x="1095" y="1"/>
                    <a:pt x="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4231625" y="3630600"/>
              <a:ext cx="45150" cy="69650"/>
            </a:xfrm>
            <a:custGeom>
              <a:rect b="b" l="l" r="r" t="t"/>
              <a:pathLst>
                <a:path extrusionOk="0" h="2786" w="1806">
                  <a:moveTo>
                    <a:pt x="77" y="1"/>
                  </a:moveTo>
                  <a:cubicBezTo>
                    <a:pt x="39" y="154"/>
                    <a:pt x="20" y="327"/>
                    <a:pt x="0" y="500"/>
                  </a:cubicBezTo>
                  <a:cubicBezTo>
                    <a:pt x="0" y="1441"/>
                    <a:pt x="519" y="2324"/>
                    <a:pt x="1325" y="2785"/>
                  </a:cubicBezTo>
                  <a:cubicBezTo>
                    <a:pt x="1306" y="2708"/>
                    <a:pt x="1306" y="2632"/>
                    <a:pt x="1306" y="2555"/>
                  </a:cubicBezTo>
                  <a:cubicBezTo>
                    <a:pt x="1306" y="2151"/>
                    <a:pt x="1498" y="1767"/>
                    <a:pt x="1805" y="1518"/>
                  </a:cubicBezTo>
                  <a:cubicBezTo>
                    <a:pt x="1633" y="1383"/>
                    <a:pt x="1421" y="1249"/>
                    <a:pt x="1229" y="1076"/>
                  </a:cubicBezTo>
                  <a:cubicBezTo>
                    <a:pt x="807" y="769"/>
                    <a:pt x="423" y="404"/>
                    <a:pt x="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a:off x="4306500" y="3560525"/>
              <a:ext cx="34600" cy="34575"/>
            </a:xfrm>
            <a:custGeom>
              <a:rect b="b" l="l" r="r" t="t"/>
              <a:pathLst>
                <a:path extrusionOk="0" h="1383" w="1384">
                  <a:moveTo>
                    <a:pt x="1019" y="0"/>
                  </a:moveTo>
                  <a:cubicBezTo>
                    <a:pt x="711" y="154"/>
                    <a:pt x="366" y="250"/>
                    <a:pt x="1" y="288"/>
                  </a:cubicBezTo>
                  <a:lnTo>
                    <a:pt x="1" y="1383"/>
                  </a:lnTo>
                  <a:cubicBezTo>
                    <a:pt x="519" y="1306"/>
                    <a:pt x="999" y="1076"/>
                    <a:pt x="1383" y="749"/>
                  </a:cubicBezTo>
                  <a:cubicBezTo>
                    <a:pt x="1268" y="500"/>
                    <a:pt x="1153" y="269"/>
                    <a:pt x="1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9"/>
            <p:cNvSpPr/>
            <p:nvPr/>
          </p:nvSpPr>
          <p:spPr>
            <a:xfrm>
              <a:off x="4253700" y="3560525"/>
              <a:ext cx="34600" cy="34575"/>
            </a:xfrm>
            <a:custGeom>
              <a:rect b="b" l="l" r="r" t="t"/>
              <a:pathLst>
                <a:path extrusionOk="0" h="1383" w="1384">
                  <a:moveTo>
                    <a:pt x="346" y="0"/>
                  </a:moveTo>
                  <a:cubicBezTo>
                    <a:pt x="231" y="250"/>
                    <a:pt x="116" y="500"/>
                    <a:pt x="1" y="730"/>
                  </a:cubicBezTo>
                  <a:cubicBezTo>
                    <a:pt x="385" y="1076"/>
                    <a:pt x="865" y="1306"/>
                    <a:pt x="1383" y="1383"/>
                  </a:cubicBezTo>
                  <a:lnTo>
                    <a:pt x="1383" y="288"/>
                  </a:lnTo>
                  <a:cubicBezTo>
                    <a:pt x="1018" y="250"/>
                    <a:pt x="673" y="154"/>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a:off x="4241225" y="3597000"/>
              <a:ext cx="112825" cy="62925"/>
            </a:xfrm>
            <a:custGeom>
              <a:rect b="b" l="l" r="r" t="t"/>
              <a:pathLst>
                <a:path extrusionOk="0" h="2517" w="4513">
                  <a:moveTo>
                    <a:pt x="173" y="1"/>
                  </a:moveTo>
                  <a:cubicBezTo>
                    <a:pt x="96" y="154"/>
                    <a:pt x="39" y="289"/>
                    <a:pt x="0" y="423"/>
                  </a:cubicBezTo>
                  <a:cubicBezTo>
                    <a:pt x="327" y="1210"/>
                    <a:pt x="1575" y="2113"/>
                    <a:pt x="2247" y="2516"/>
                  </a:cubicBezTo>
                  <a:cubicBezTo>
                    <a:pt x="2573" y="2305"/>
                    <a:pt x="2900" y="2094"/>
                    <a:pt x="3207" y="1863"/>
                  </a:cubicBezTo>
                  <a:cubicBezTo>
                    <a:pt x="3879" y="1383"/>
                    <a:pt x="4321" y="903"/>
                    <a:pt x="4513" y="538"/>
                  </a:cubicBezTo>
                  <a:cubicBezTo>
                    <a:pt x="4455" y="365"/>
                    <a:pt x="4378" y="193"/>
                    <a:pt x="4302" y="1"/>
                  </a:cubicBezTo>
                  <a:cubicBezTo>
                    <a:pt x="3697" y="471"/>
                    <a:pt x="2967" y="706"/>
                    <a:pt x="2237" y="706"/>
                  </a:cubicBezTo>
                  <a:cubicBezTo>
                    <a:pt x="1508" y="706"/>
                    <a:pt x="778" y="47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49"/>
          <p:cNvGrpSpPr/>
          <p:nvPr/>
        </p:nvGrpSpPr>
        <p:grpSpPr>
          <a:xfrm>
            <a:off x="4843700" y="3391050"/>
            <a:ext cx="317825" cy="318300"/>
            <a:chOff x="4843700" y="3391050"/>
            <a:chExt cx="317825" cy="318300"/>
          </a:xfrm>
        </p:grpSpPr>
        <p:sp>
          <p:nvSpPr>
            <p:cNvPr id="2222" name="Google Shape;2222;p49"/>
            <p:cNvSpPr/>
            <p:nvPr/>
          </p:nvSpPr>
          <p:spPr>
            <a:xfrm>
              <a:off x="4899850" y="3391050"/>
              <a:ext cx="205025" cy="108525"/>
            </a:xfrm>
            <a:custGeom>
              <a:rect b="b" l="l" r="r" t="t"/>
              <a:pathLst>
                <a:path extrusionOk="0" h="4341" w="8201">
                  <a:moveTo>
                    <a:pt x="3745" y="1"/>
                  </a:moveTo>
                  <a:lnTo>
                    <a:pt x="3093" y="346"/>
                  </a:lnTo>
                  <a:lnTo>
                    <a:pt x="3573" y="1287"/>
                  </a:lnTo>
                  <a:lnTo>
                    <a:pt x="1" y="4341"/>
                  </a:lnTo>
                  <a:lnTo>
                    <a:pt x="8200" y="4341"/>
                  </a:lnTo>
                  <a:lnTo>
                    <a:pt x="4667" y="1287"/>
                  </a:lnTo>
                  <a:lnTo>
                    <a:pt x="5128" y="346"/>
                  </a:lnTo>
                  <a:lnTo>
                    <a:pt x="4475" y="1"/>
                  </a:lnTo>
                  <a:lnTo>
                    <a:pt x="4110" y="692"/>
                  </a:lnTo>
                  <a:lnTo>
                    <a:pt x="3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9"/>
            <p:cNvSpPr/>
            <p:nvPr/>
          </p:nvSpPr>
          <p:spPr>
            <a:xfrm>
              <a:off x="4867225" y="3518275"/>
              <a:ext cx="270775" cy="25475"/>
            </a:xfrm>
            <a:custGeom>
              <a:rect b="b" l="l" r="r" t="t"/>
              <a:pathLst>
                <a:path extrusionOk="0" h="1019" w="10831">
                  <a:moveTo>
                    <a:pt x="1421" y="0"/>
                  </a:moveTo>
                  <a:lnTo>
                    <a:pt x="0" y="1018"/>
                  </a:lnTo>
                  <a:lnTo>
                    <a:pt x="10830" y="1018"/>
                  </a:lnTo>
                  <a:lnTo>
                    <a:pt x="9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4843700" y="3561950"/>
              <a:ext cx="317825" cy="25000"/>
            </a:xfrm>
            <a:custGeom>
              <a:rect b="b" l="l" r="r" t="t"/>
              <a:pathLst>
                <a:path extrusionOk="0" h="1000" w="12713">
                  <a:moveTo>
                    <a:pt x="1364" y="1"/>
                  </a:moveTo>
                  <a:lnTo>
                    <a:pt x="0" y="999"/>
                  </a:lnTo>
                  <a:lnTo>
                    <a:pt x="12712" y="999"/>
                  </a:lnTo>
                  <a:lnTo>
                    <a:pt x="11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4843700" y="3606125"/>
              <a:ext cx="317825" cy="103225"/>
            </a:xfrm>
            <a:custGeom>
              <a:rect b="b" l="l" r="r" t="t"/>
              <a:pathLst>
                <a:path extrusionOk="0" h="4129" w="12713">
                  <a:moveTo>
                    <a:pt x="6356" y="826"/>
                  </a:moveTo>
                  <a:cubicBezTo>
                    <a:pt x="7259" y="826"/>
                    <a:pt x="7988" y="1556"/>
                    <a:pt x="7988" y="2458"/>
                  </a:cubicBezTo>
                  <a:lnTo>
                    <a:pt x="7988" y="3380"/>
                  </a:lnTo>
                  <a:lnTo>
                    <a:pt x="7259" y="3380"/>
                  </a:lnTo>
                  <a:lnTo>
                    <a:pt x="7259" y="2458"/>
                  </a:lnTo>
                  <a:cubicBezTo>
                    <a:pt x="7259" y="1863"/>
                    <a:pt x="6812" y="1565"/>
                    <a:pt x="6366" y="1565"/>
                  </a:cubicBezTo>
                  <a:cubicBezTo>
                    <a:pt x="5919" y="1565"/>
                    <a:pt x="5473" y="1863"/>
                    <a:pt x="5473" y="2458"/>
                  </a:cubicBezTo>
                  <a:lnTo>
                    <a:pt x="5473" y="3380"/>
                  </a:lnTo>
                  <a:lnTo>
                    <a:pt x="4724" y="3380"/>
                  </a:lnTo>
                  <a:lnTo>
                    <a:pt x="4724" y="2458"/>
                  </a:lnTo>
                  <a:cubicBezTo>
                    <a:pt x="4724" y="1556"/>
                    <a:pt x="5454" y="826"/>
                    <a:pt x="6356" y="826"/>
                  </a:cubicBezTo>
                  <a:close/>
                  <a:moveTo>
                    <a:pt x="1440" y="0"/>
                  </a:moveTo>
                  <a:lnTo>
                    <a:pt x="1440" y="3380"/>
                  </a:lnTo>
                  <a:lnTo>
                    <a:pt x="0" y="3380"/>
                  </a:lnTo>
                  <a:lnTo>
                    <a:pt x="0" y="4129"/>
                  </a:lnTo>
                  <a:lnTo>
                    <a:pt x="12712" y="4129"/>
                  </a:lnTo>
                  <a:lnTo>
                    <a:pt x="12712" y="3380"/>
                  </a:lnTo>
                  <a:lnTo>
                    <a:pt x="11272" y="3380"/>
                  </a:lnTo>
                  <a:lnTo>
                    <a:pt x="11272" y="0"/>
                  </a:lnTo>
                  <a:lnTo>
                    <a:pt x="10139" y="0"/>
                  </a:lnTo>
                  <a:lnTo>
                    <a:pt x="10139" y="3380"/>
                  </a:lnTo>
                  <a:lnTo>
                    <a:pt x="9390" y="3380"/>
                  </a:lnTo>
                  <a:lnTo>
                    <a:pt x="9390" y="0"/>
                  </a:lnTo>
                  <a:lnTo>
                    <a:pt x="3341" y="0"/>
                  </a:lnTo>
                  <a:lnTo>
                    <a:pt x="3341" y="3380"/>
                  </a:lnTo>
                  <a:lnTo>
                    <a:pt x="2593" y="3380"/>
                  </a:lnTo>
                  <a:lnTo>
                    <a:pt x="25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49"/>
          <p:cNvGrpSpPr/>
          <p:nvPr/>
        </p:nvGrpSpPr>
        <p:grpSpPr>
          <a:xfrm>
            <a:off x="5665550" y="3391050"/>
            <a:ext cx="231900" cy="318300"/>
            <a:chOff x="5665550" y="3391050"/>
            <a:chExt cx="231900" cy="318300"/>
          </a:xfrm>
        </p:grpSpPr>
        <p:sp>
          <p:nvSpPr>
            <p:cNvPr id="2227" name="Google Shape;2227;p49"/>
            <p:cNvSpPr/>
            <p:nvPr/>
          </p:nvSpPr>
          <p:spPr>
            <a:xfrm>
              <a:off x="5665550" y="3391050"/>
              <a:ext cx="231900" cy="54750"/>
            </a:xfrm>
            <a:custGeom>
              <a:rect b="b" l="l" r="r" t="t"/>
              <a:pathLst>
                <a:path extrusionOk="0" h="2190" w="9276">
                  <a:moveTo>
                    <a:pt x="1" y="1"/>
                  </a:moveTo>
                  <a:lnTo>
                    <a:pt x="1" y="2190"/>
                  </a:lnTo>
                  <a:lnTo>
                    <a:pt x="922" y="2190"/>
                  </a:lnTo>
                  <a:lnTo>
                    <a:pt x="922" y="923"/>
                  </a:lnTo>
                  <a:lnTo>
                    <a:pt x="1690" y="923"/>
                  </a:lnTo>
                  <a:lnTo>
                    <a:pt x="1690" y="2190"/>
                  </a:lnTo>
                  <a:lnTo>
                    <a:pt x="2612" y="2190"/>
                  </a:lnTo>
                  <a:lnTo>
                    <a:pt x="2612" y="923"/>
                  </a:lnTo>
                  <a:lnTo>
                    <a:pt x="3361" y="923"/>
                  </a:lnTo>
                  <a:lnTo>
                    <a:pt x="3361" y="2190"/>
                  </a:lnTo>
                  <a:lnTo>
                    <a:pt x="4283" y="2190"/>
                  </a:lnTo>
                  <a:lnTo>
                    <a:pt x="4283" y="923"/>
                  </a:lnTo>
                  <a:lnTo>
                    <a:pt x="5013" y="923"/>
                  </a:lnTo>
                  <a:lnTo>
                    <a:pt x="5013" y="2190"/>
                  </a:lnTo>
                  <a:lnTo>
                    <a:pt x="5934" y="2190"/>
                  </a:lnTo>
                  <a:lnTo>
                    <a:pt x="5934" y="923"/>
                  </a:lnTo>
                  <a:lnTo>
                    <a:pt x="6683" y="923"/>
                  </a:lnTo>
                  <a:lnTo>
                    <a:pt x="6683" y="2190"/>
                  </a:lnTo>
                  <a:lnTo>
                    <a:pt x="7605" y="2190"/>
                  </a:lnTo>
                  <a:lnTo>
                    <a:pt x="7605" y="923"/>
                  </a:lnTo>
                  <a:lnTo>
                    <a:pt x="8354" y="923"/>
                  </a:lnTo>
                  <a:lnTo>
                    <a:pt x="8354" y="2190"/>
                  </a:lnTo>
                  <a:lnTo>
                    <a:pt x="9275" y="2190"/>
                  </a:lnTo>
                  <a:lnTo>
                    <a:pt x="9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a:off x="5665550" y="3464500"/>
              <a:ext cx="231900" cy="244850"/>
            </a:xfrm>
            <a:custGeom>
              <a:rect b="b" l="l" r="r" t="t"/>
              <a:pathLst>
                <a:path extrusionOk="0" h="9794" w="9276">
                  <a:moveTo>
                    <a:pt x="4610" y="5095"/>
                  </a:moveTo>
                  <a:cubicBezTo>
                    <a:pt x="5472" y="5095"/>
                    <a:pt x="6299" y="5765"/>
                    <a:pt x="6299" y="6779"/>
                  </a:cubicBezTo>
                  <a:cubicBezTo>
                    <a:pt x="6299" y="7701"/>
                    <a:pt x="5550" y="8450"/>
                    <a:pt x="4628" y="8450"/>
                  </a:cubicBezTo>
                  <a:cubicBezTo>
                    <a:pt x="3131" y="8450"/>
                    <a:pt x="2382" y="6645"/>
                    <a:pt x="3438" y="5589"/>
                  </a:cubicBezTo>
                  <a:cubicBezTo>
                    <a:pt x="3779" y="5247"/>
                    <a:pt x="4199" y="5095"/>
                    <a:pt x="4610" y="5095"/>
                  </a:cubicBezTo>
                  <a:close/>
                  <a:moveTo>
                    <a:pt x="1" y="1"/>
                  </a:moveTo>
                  <a:lnTo>
                    <a:pt x="1" y="9794"/>
                  </a:lnTo>
                  <a:lnTo>
                    <a:pt x="9275" y="9794"/>
                  </a:lnTo>
                  <a:lnTo>
                    <a:pt x="9275" y="1"/>
                  </a:lnTo>
                  <a:lnTo>
                    <a:pt x="8354" y="1"/>
                  </a:lnTo>
                  <a:lnTo>
                    <a:pt x="8354" y="2478"/>
                  </a:lnTo>
                  <a:lnTo>
                    <a:pt x="7605" y="2478"/>
                  </a:lnTo>
                  <a:lnTo>
                    <a:pt x="7605" y="1671"/>
                  </a:lnTo>
                  <a:lnTo>
                    <a:pt x="6683" y="1671"/>
                  </a:lnTo>
                  <a:lnTo>
                    <a:pt x="6683" y="3304"/>
                  </a:lnTo>
                  <a:lnTo>
                    <a:pt x="5934" y="3304"/>
                  </a:lnTo>
                  <a:lnTo>
                    <a:pt x="5934" y="1671"/>
                  </a:lnTo>
                  <a:lnTo>
                    <a:pt x="5013" y="1671"/>
                  </a:lnTo>
                  <a:lnTo>
                    <a:pt x="5013" y="4148"/>
                  </a:lnTo>
                  <a:lnTo>
                    <a:pt x="4264" y="4148"/>
                  </a:lnTo>
                  <a:lnTo>
                    <a:pt x="4264" y="1671"/>
                  </a:lnTo>
                  <a:lnTo>
                    <a:pt x="3342" y="1671"/>
                  </a:lnTo>
                  <a:lnTo>
                    <a:pt x="3342" y="3304"/>
                  </a:lnTo>
                  <a:lnTo>
                    <a:pt x="2593" y="3304"/>
                  </a:lnTo>
                  <a:lnTo>
                    <a:pt x="2593" y="1671"/>
                  </a:lnTo>
                  <a:lnTo>
                    <a:pt x="1690" y="1671"/>
                  </a:lnTo>
                  <a:lnTo>
                    <a:pt x="1690" y="2478"/>
                  </a:lnTo>
                  <a:lnTo>
                    <a:pt x="942" y="2478"/>
                  </a:lnTo>
                  <a:lnTo>
                    <a:pt x="9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a:off x="5750525" y="3610925"/>
              <a:ext cx="53800" cy="46525"/>
            </a:xfrm>
            <a:custGeom>
              <a:rect b="b" l="l" r="r" t="t"/>
              <a:pathLst>
                <a:path extrusionOk="0" h="1861" w="2152">
                  <a:moveTo>
                    <a:pt x="1229" y="1"/>
                  </a:moveTo>
                  <a:cubicBezTo>
                    <a:pt x="404" y="1"/>
                    <a:pt x="1" y="999"/>
                    <a:pt x="577" y="1594"/>
                  </a:cubicBezTo>
                  <a:cubicBezTo>
                    <a:pt x="761" y="1779"/>
                    <a:pt x="988" y="1861"/>
                    <a:pt x="1213" y="1861"/>
                  </a:cubicBezTo>
                  <a:cubicBezTo>
                    <a:pt x="1689" y="1861"/>
                    <a:pt x="2151" y="1490"/>
                    <a:pt x="2151" y="941"/>
                  </a:cubicBezTo>
                  <a:cubicBezTo>
                    <a:pt x="2151" y="423"/>
                    <a:pt x="1729"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9"/>
            <p:cNvSpPr/>
            <p:nvPr/>
          </p:nvSpPr>
          <p:spPr>
            <a:xfrm>
              <a:off x="5832625" y="3464500"/>
              <a:ext cx="23050" cy="23075"/>
            </a:xfrm>
            <a:custGeom>
              <a:rect b="b" l="l" r="r" t="t"/>
              <a:pathLst>
                <a:path extrusionOk="0" h="923" w="922">
                  <a:moveTo>
                    <a:pt x="0" y="1"/>
                  </a:moveTo>
                  <a:lnTo>
                    <a:pt x="0" y="923"/>
                  </a:lnTo>
                  <a:lnTo>
                    <a:pt x="922" y="923"/>
                  </a:lnTo>
                  <a:lnTo>
                    <a:pt x="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9"/>
            <p:cNvSpPr/>
            <p:nvPr/>
          </p:nvSpPr>
          <p:spPr>
            <a:xfrm>
              <a:off x="5790850" y="3464500"/>
              <a:ext cx="23075" cy="23075"/>
            </a:xfrm>
            <a:custGeom>
              <a:rect b="b" l="l" r="r" t="t"/>
              <a:pathLst>
                <a:path extrusionOk="0" h="923" w="923">
                  <a:moveTo>
                    <a:pt x="1" y="1"/>
                  </a:moveTo>
                  <a:lnTo>
                    <a:pt x="1" y="923"/>
                  </a:lnTo>
                  <a:lnTo>
                    <a:pt x="922" y="923"/>
                  </a:lnTo>
                  <a:lnTo>
                    <a:pt x="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a:off x="5749075" y="3464500"/>
              <a:ext cx="23075" cy="23075"/>
            </a:xfrm>
            <a:custGeom>
              <a:rect b="b" l="l" r="r" t="t"/>
              <a:pathLst>
                <a:path extrusionOk="0" h="923" w="923">
                  <a:moveTo>
                    <a:pt x="1" y="1"/>
                  </a:moveTo>
                  <a:lnTo>
                    <a:pt x="1" y="923"/>
                  </a:lnTo>
                  <a:lnTo>
                    <a:pt x="923" y="923"/>
                  </a:lnTo>
                  <a:lnTo>
                    <a:pt x="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a:off x="5707325" y="3464500"/>
              <a:ext cx="23050" cy="23075"/>
            </a:xfrm>
            <a:custGeom>
              <a:rect b="b" l="l" r="r" t="t"/>
              <a:pathLst>
                <a:path extrusionOk="0" h="923" w="922">
                  <a:moveTo>
                    <a:pt x="0" y="1"/>
                  </a:moveTo>
                  <a:lnTo>
                    <a:pt x="0" y="923"/>
                  </a:lnTo>
                  <a:lnTo>
                    <a:pt x="922" y="923"/>
                  </a:lnTo>
                  <a:lnTo>
                    <a:pt x="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49"/>
          <p:cNvGrpSpPr/>
          <p:nvPr/>
        </p:nvGrpSpPr>
        <p:grpSpPr>
          <a:xfrm>
            <a:off x="6398125" y="3391050"/>
            <a:ext cx="275575" cy="317950"/>
            <a:chOff x="6398125" y="3391050"/>
            <a:chExt cx="275575" cy="317950"/>
          </a:xfrm>
        </p:grpSpPr>
        <p:sp>
          <p:nvSpPr>
            <p:cNvPr id="2235" name="Google Shape;2235;p49"/>
            <p:cNvSpPr/>
            <p:nvPr/>
          </p:nvSpPr>
          <p:spPr>
            <a:xfrm>
              <a:off x="6423075" y="3391050"/>
              <a:ext cx="100850" cy="48525"/>
            </a:xfrm>
            <a:custGeom>
              <a:rect b="b" l="l" r="r" t="t"/>
              <a:pathLst>
                <a:path extrusionOk="0" h="1941" w="4034">
                  <a:moveTo>
                    <a:pt x="1" y="1"/>
                  </a:moveTo>
                  <a:lnTo>
                    <a:pt x="1" y="750"/>
                  </a:lnTo>
                  <a:lnTo>
                    <a:pt x="1576" y="750"/>
                  </a:lnTo>
                  <a:cubicBezTo>
                    <a:pt x="2344" y="750"/>
                    <a:pt x="3035" y="1230"/>
                    <a:pt x="3304" y="1940"/>
                  </a:cubicBezTo>
                  <a:cubicBezTo>
                    <a:pt x="3534" y="1863"/>
                    <a:pt x="3784" y="1825"/>
                    <a:pt x="4033" y="1787"/>
                  </a:cubicBezTo>
                  <a:cubicBezTo>
                    <a:pt x="3688" y="731"/>
                    <a:pt x="2709"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a:off x="6398125" y="3428500"/>
              <a:ext cx="89325" cy="28350"/>
            </a:xfrm>
            <a:custGeom>
              <a:rect b="b" l="l" r="r" t="t"/>
              <a:pathLst>
                <a:path extrusionOk="0" h="1134" w="3573">
                  <a:moveTo>
                    <a:pt x="0" y="1"/>
                  </a:moveTo>
                  <a:lnTo>
                    <a:pt x="0" y="730"/>
                  </a:lnTo>
                  <a:lnTo>
                    <a:pt x="2497" y="730"/>
                  </a:lnTo>
                  <a:cubicBezTo>
                    <a:pt x="2727" y="730"/>
                    <a:pt x="2900" y="903"/>
                    <a:pt x="2919" y="1134"/>
                  </a:cubicBezTo>
                  <a:cubicBezTo>
                    <a:pt x="3130" y="980"/>
                    <a:pt x="3342" y="846"/>
                    <a:pt x="3572" y="730"/>
                  </a:cubicBezTo>
                  <a:cubicBezTo>
                    <a:pt x="3399" y="289"/>
                    <a:pt x="2977" y="1"/>
                    <a:pt x="2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a:off x="6446600" y="3491875"/>
              <a:ext cx="179575" cy="217125"/>
            </a:xfrm>
            <a:custGeom>
              <a:rect b="b" l="l" r="r" t="t"/>
              <a:pathLst>
                <a:path extrusionOk="0" h="8685" w="7183">
                  <a:moveTo>
                    <a:pt x="1979" y="1210"/>
                  </a:moveTo>
                  <a:cubicBezTo>
                    <a:pt x="2632" y="1210"/>
                    <a:pt x="3150" y="1729"/>
                    <a:pt x="3150" y="2381"/>
                  </a:cubicBezTo>
                  <a:lnTo>
                    <a:pt x="3150" y="3630"/>
                  </a:lnTo>
                  <a:lnTo>
                    <a:pt x="2075" y="3630"/>
                  </a:lnTo>
                  <a:cubicBezTo>
                    <a:pt x="1422" y="3630"/>
                    <a:pt x="903" y="3111"/>
                    <a:pt x="903" y="2458"/>
                  </a:cubicBezTo>
                  <a:lnTo>
                    <a:pt x="903" y="1210"/>
                  </a:lnTo>
                  <a:close/>
                  <a:moveTo>
                    <a:pt x="6261" y="1210"/>
                  </a:moveTo>
                  <a:lnTo>
                    <a:pt x="6261" y="2458"/>
                  </a:lnTo>
                  <a:cubicBezTo>
                    <a:pt x="6261" y="3111"/>
                    <a:pt x="5742" y="3630"/>
                    <a:pt x="5090" y="3630"/>
                  </a:cubicBezTo>
                  <a:lnTo>
                    <a:pt x="4014" y="3630"/>
                  </a:lnTo>
                  <a:lnTo>
                    <a:pt x="4014" y="2381"/>
                  </a:lnTo>
                  <a:cubicBezTo>
                    <a:pt x="4014" y="1729"/>
                    <a:pt x="4552" y="1210"/>
                    <a:pt x="5186" y="1210"/>
                  </a:cubicBezTo>
                  <a:close/>
                  <a:moveTo>
                    <a:pt x="3649" y="4551"/>
                  </a:moveTo>
                  <a:cubicBezTo>
                    <a:pt x="4494" y="4551"/>
                    <a:pt x="5166" y="5223"/>
                    <a:pt x="5166" y="6068"/>
                  </a:cubicBezTo>
                  <a:lnTo>
                    <a:pt x="5166" y="6971"/>
                  </a:lnTo>
                  <a:lnTo>
                    <a:pt x="2132" y="6971"/>
                  </a:lnTo>
                  <a:lnTo>
                    <a:pt x="2132" y="6068"/>
                  </a:lnTo>
                  <a:cubicBezTo>
                    <a:pt x="2132" y="5223"/>
                    <a:pt x="2804" y="4551"/>
                    <a:pt x="3649" y="4551"/>
                  </a:cubicBezTo>
                  <a:close/>
                  <a:moveTo>
                    <a:pt x="654" y="0"/>
                  </a:moveTo>
                  <a:cubicBezTo>
                    <a:pt x="231" y="596"/>
                    <a:pt x="1" y="1325"/>
                    <a:pt x="1" y="2055"/>
                  </a:cubicBezTo>
                  <a:lnTo>
                    <a:pt x="1" y="4551"/>
                  </a:lnTo>
                  <a:lnTo>
                    <a:pt x="1191" y="4551"/>
                  </a:lnTo>
                  <a:lnTo>
                    <a:pt x="1191" y="5281"/>
                  </a:lnTo>
                  <a:lnTo>
                    <a:pt x="1" y="5281"/>
                  </a:lnTo>
                  <a:cubicBezTo>
                    <a:pt x="1" y="5607"/>
                    <a:pt x="78" y="5915"/>
                    <a:pt x="174" y="6222"/>
                  </a:cubicBezTo>
                  <a:lnTo>
                    <a:pt x="1191" y="6222"/>
                  </a:lnTo>
                  <a:lnTo>
                    <a:pt x="1191" y="6971"/>
                  </a:lnTo>
                  <a:lnTo>
                    <a:pt x="519" y="6971"/>
                  </a:lnTo>
                  <a:cubicBezTo>
                    <a:pt x="1220" y="8113"/>
                    <a:pt x="2401" y="8685"/>
                    <a:pt x="3582" y="8685"/>
                  </a:cubicBezTo>
                  <a:cubicBezTo>
                    <a:pt x="4763" y="8685"/>
                    <a:pt x="5944" y="8113"/>
                    <a:pt x="6645" y="6971"/>
                  </a:cubicBezTo>
                  <a:lnTo>
                    <a:pt x="5992" y="6971"/>
                  </a:lnTo>
                  <a:lnTo>
                    <a:pt x="5992" y="6222"/>
                  </a:lnTo>
                  <a:lnTo>
                    <a:pt x="7010" y="6222"/>
                  </a:lnTo>
                  <a:cubicBezTo>
                    <a:pt x="7106" y="5915"/>
                    <a:pt x="7163" y="5607"/>
                    <a:pt x="7183" y="5281"/>
                  </a:cubicBezTo>
                  <a:lnTo>
                    <a:pt x="5992" y="5281"/>
                  </a:lnTo>
                  <a:lnTo>
                    <a:pt x="5992" y="4551"/>
                  </a:lnTo>
                  <a:lnTo>
                    <a:pt x="7183" y="4551"/>
                  </a:lnTo>
                  <a:lnTo>
                    <a:pt x="7183" y="2055"/>
                  </a:lnTo>
                  <a:cubicBezTo>
                    <a:pt x="7183" y="1325"/>
                    <a:pt x="6952" y="596"/>
                    <a:pt x="6530" y="0"/>
                  </a:cubicBezTo>
                  <a:lnTo>
                    <a:pt x="5013" y="0"/>
                  </a:lnTo>
                  <a:cubicBezTo>
                    <a:pt x="4437" y="0"/>
                    <a:pt x="3957" y="480"/>
                    <a:pt x="3957" y="1056"/>
                  </a:cubicBezTo>
                  <a:lnTo>
                    <a:pt x="3208" y="1056"/>
                  </a:lnTo>
                  <a:cubicBezTo>
                    <a:pt x="3208" y="480"/>
                    <a:pt x="2728" y="0"/>
                    <a:pt x="2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a:off x="6548850" y="3391050"/>
              <a:ext cx="103250" cy="48525"/>
            </a:xfrm>
            <a:custGeom>
              <a:rect b="b" l="l" r="r" t="t"/>
              <a:pathLst>
                <a:path extrusionOk="0" h="1941" w="4130">
                  <a:moveTo>
                    <a:pt x="2440" y="1"/>
                  </a:moveTo>
                  <a:cubicBezTo>
                    <a:pt x="1326" y="1"/>
                    <a:pt x="327" y="731"/>
                    <a:pt x="1" y="1787"/>
                  </a:cubicBezTo>
                  <a:cubicBezTo>
                    <a:pt x="251" y="1806"/>
                    <a:pt x="481" y="1863"/>
                    <a:pt x="731" y="1940"/>
                  </a:cubicBezTo>
                  <a:cubicBezTo>
                    <a:pt x="1000" y="1211"/>
                    <a:pt x="1672" y="731"/>
                    <a:pt x="2440" y="731"/>
                  </a:cubicBezTo>
                  <a:lnTo>
                    <a:pt x="2440" y="750"/>
                  </a:lnTo>
                  <a:lnTo>
                    <a:pt x="4129" y="750"/>
                  </a:lnTo>
                  <a:lnTo>
                    <a:pt x="4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a:off x="6405325" y="3548400"/>
              <a:ext cx="22575" cy="56300"/>
            </a:xfrm>
            <a:custGeom>
              <a:rect b="b" l="l" r="r" t="t"/>
              <a:pathLst>
                <a:path extrusionOk="0" h="2252" w="903">
                  <a:moveTo>
                    <a:pt x="452" y="0"/>
                  </a:moveTo>
                  <a:cubicBezTo>
                    <a:pt x="226" y="0"/>
                    <a:pt x="0" y="149"/>
                    <a:pt x="0" y="447"/>
                  </a:cubicBezTo>
                  <a:lnTo>
                    <a:pt x="0" y="1157"/>
                  </a:lnTo>
                  <a:cubicBezTo>
                    <a:pt x="0" y="1695"/>
                    <a:pt x="385" y="2156"/>
                    <a:pt x="903" y="2252"/>
                  </a:cubicBezTo>
                  <a:lnTo>
                    <a:pt x="903" y="447"/>
                  </a:lnTo>
                  <a:cubicBezTo>
                    <a:pt x="903" y="149"/>
                    <a:pt x="677"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a:off x="6480225" y="3453700"/>
              <a:ext cx="112350" cy="37725"/>
            </a:xfrm>
            <a:custGeom>
              <a:rect b="b" l="l" r="r" t="t"/>
              <a:pathLst>
                <a:path extrusionOk="0" h="1509" w="4494">
                  <a:moveTo>
                    <a:pt x="2240" y="1"/>
                  </a:moveTo>
                  <a:cubicBezTo>
                    <a:pt x="1445" y="1"/>
                    <a:pt x="653" y="260"/>
                    <a:pt x="0" y="778"/>
                  </a:cubicBezTo>
                  <a:lnTo>
                    <a:pt x="807" y="778"/>
                  </a:lnTo>
                  <a:cubicBezTo>
                    <a:pt x="1363" y="778"/>
                    <a:pt x="1901" y="1047"/>
                    <a:pt x="2247" y="1508"/>
                  </a:cubicBezTo>
                  <a:cubicBezTo>
                    <a:pt x="2592" y="1047"/>
                    <a:pt x="3111" y="778"/>
                    <a:pt x="3687" y="778"/>
                  </a:cubicBezTo>
                  <a:lnTo>
                    <a:pt x="4493" y="778"/>
                  </a:lnTo>
                  <a:cubicBezTo>
                    <a:pt x="3831" y="260"/>
                    <a:pt x="3034" y="1"/>
                    <a:pt x="2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6487425" y="3540825"/>
              <a:ext cx="19225" cy="23075"/>
            </a:xfrm>
            <a:custGeom>
              <a:rect b="b" l="l" r="r" t="t"/>
              <a:pathLst>
                <a:path extrusionOk="0" h="923" w="769">
                  <a:moveTo>
                    <a:pt x="19" y="1"/>
                  </a:moveTo>
                  <a:lnTo>
                    <a:pt x="19" y="500"/>
                  </a:lnTo>
                  <a:cubicBezTo>
                    <a:pt x="0" y="731"/>
                    <a:pt x="192" y="923"/>
                    <a:pt x="442" y="923"/>
                  </a:cubicBezTo>
                  <a:lnTo>
                    <a:pt x="768" y="923"/>
                  </a:lnTo>
                  <a:lnTo>
                    <a:pt x="768" y="423"/>
                  </a:lnTo>
                  <a:cubicBezTo>
                    <a:pt x="768" y="193"/>
                    <a:pt x="576" y="1"/>
                    <a:pt x="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6645825" y="3548400"/>
              <a:ext cx="22600" cy="56300"/>
            </a:xfrm>
            <a:custGeom>
              <a:rect b="b" l="l" r="r" t="t"/>
              <a:pathLst>
                <a:path extrusionOk="0" h="2252" w="904">
                  <a:moveTo>
                    <a:pt x="452" y="0"/>
                  </a:moveTo>
                  <a:cubicBezTo>
                    <a:pt x="226" y="0"/>
                    <a:pt x="1" y="149"/>
                    <a:pt x="1" y="447"/>
                  </a:cubicBezTo>
                  <a:lnTo>
                    <a:pt x="1" y="2252"/>
                  </a:lnTo>
                  <a:cubicBezTo>
                    <a:pt x="519" y="2156"/>
                    <a:pt x="903" y="1695"/>
                    <a:pt x="903" y="1157"/>
                  </a:cubicBezTo>
                  <a:lnTo>
                    <a:pt x="903" y="447"/>
                  </a:lnTo>
                  <a:cubicBezTo>
                    <a:pt x="903" y="149"/>
                    <a:pt x="678"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a:off x="6518150" y="3623875"/>
              <a:ext cx="38900" cy="23550"/>
            </a:xfrm>
            <a:custGeom>
              <a:rect b="b" l="l" r="r" t="t"/>
              <a:pathLst>
                <a:path extrusionOk="0" h="942" w="1556">
                  <a:moveTo>
                    <a:pt x="787" y="1"/>
                  </a:moveTo>
                  <a:cubicBezTo>
                    <a:pt x="346" y="1"/>
                    <a:pt x="0" y="347"/>
                    <a:pt x="0" y="788"/>
                  </a:cubicBezTo>
                  <a:lnTo>
                    <a:pt x="0" y="942"/>
                  </a:lnTo>
                  <a:lnTo>
                    <a:pt x="1555" y="942"/>
                  </a:lnTo>
                  <a:lnTo>
                    <a:pt x="1555" y="788"/>
                  </a:lnTo>
                  <a:cubicBezTo>
                    <a:pt x="1555" y="347"/>
                    <a:pt x="1210"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a:off x="6584875" y="3428475"/>
              <a:ext cx="88825" cy="28850"/>
            </a:xfrm>
            <a:custGeom>
              <a:rect b="b" l="l" r="r" t="t"/>
              <a:pathLst>
                <a:path extrusionOk="0" h="1154" w="3553">
                  <a:moveTo>
                    <a:pt x="1032" y="1"/>
                  </a:moveTo>
                  <a:cubicBezTo>
                    <a:pt x="587" y="1"/>
                    <a:pt x="168" y="284"/>
                    <a:pt x="0" y="712"/>
                  </a:cubicBezTo>
                  <a:cubicBezTo>
                    <a:pt x="231" y="827"/>
                    <a:pt x="461" y="981"/>
                    <a:pt x="672" y="1154"/>
                  </a:cubicBezTo>
                  <a:cubicBezTo>
                    <a:pt x="691" y="923"/>
                    <a:pt x="864" y="751"/>
                    <a:pt x="1095" y="751"/>
                  </a:cubicBezTo>
                  <a:lnTo>
                    <a:pt x="1076" y="731"/>
                  </a:lnTo>
                  <a:lnTo>
                    <a:pt x="3553" y="731"/>
                  </a:lnTo>
                  <a:lnTo>
                    <a:pt x="3553" y="2"/>
                  </a:lnTo>
                  <a:lnTo>
                    <a:pt x="1076" y="2"/>
                  </a:lnTo>
                  <a:cubicBezTo>
                    <a:pt x="1061" y="1"/>
                    <a:pt x="1046"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a:off x="6565675" y="3540825"/>
              <a:ext cx="18725" cy="23075"/>
            </a:xfrm>
            <a:custGeom>
              <a:rect b="b" l="l" r="r" t="t"/>
              <a:pathLst>
                <a:path extrusionOk="0" h="923" w="749">
                  <a:moveTo>
                    <a:pt x="423" y="1"/>
                  </a:moveTo>
                  <a:cubicBezTo>
                    <a:pt x="192" y="1"/>
                    <a:pt x="0" y="193"/>
                    <a:pt x="0" y="423"/>
                  </a:cubicBezTo>
                  <a:lnTo>
                    <a:pt x="0" y="923"/>
                  </a:lnTo>
                  <a:lnTo>
                    <a:pt x="327" y="923"/>
                  </a:lnTo>
                  <a:cubicBezTo>
                    <a:pt x="557" y="923"/>
                    <a:pt x="749" y="731"/>
                    <a:pt x="749" y="500"/>
                  </a:cubicBez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49"/>
          <p:cNvGrpSpPr/>
          <p:nvPr/>
        </p:nvGrpSpPr>
        <p:grpSpPr>
          <a:xfrm>
            <a:off x="7081725" y="3445300"/>
            <a:ext cx="318300" cy="213175"/>
            <a:chOff x="7081725" y="3445300"/>
            <a:chExt cx="318300" cy="213175"/>
          </a:xfrm>
        </p:grpSpPr>
        <p:sp>
          <p:nvSpPr>
            <p:cNvPr id="2247" name="Google Shape;2247;p49"/>
            <p:cNvSpPr/>
            <p:nvPr/>
          </p:nvSpPr>
          <p:spPr>
            <a:xfrm>
              <a:off x="7231975" y="3445300"/>
              <a:ext cx="18275" cy="18750"/>
            </a:xfrm>
            <a:custGeom>
              <a:rect b="b" l="l" r="r" t="t"/>
              <a:pathLst>
                <a:path extrusionOk="0" h="750" w="731">
                  <a:moveTo>
                    <a:pt x="1" y="1"/>
                  </a:moveTo>
                  <a:lnTo>
                    <a:pt x="1" y="750"/>
                  </a:lnTo>
                  <a:cubicBezTo>
                    <a:pt x="116" y="750"/>
                    <a:pt x="231" y="730"/>
                    <a:pt x="366" y="730"/>
                  </a:cubicBezTo>
                  <a:cubicBezTo>
                    <a:pt x="500" y="730"/>
                    <a:pt x="596" y="730"/>
                    <a:pt x="731" y="750"/>
                  </a:cubicBezTo>
                  <a:lnTo>
                    <a:pt x="7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a:off x="7211825" y="3482275"/>
              <a:ext cx="57625" cy="87400"/>
            </a:xfrm>
            <a:custGeom>
              <a:rect b="b" l="l" r="r" t="t"/>
              <a:pathLst>
                <a:path extrusionOk="0" h="3496" w="2305">
                  <a:moveTo>
                    <a:pt x="1153" y="0"/>
                  </a:moveTo>
                  <a:cubicBezTo>
                    <a:pt x="576" y="0"/>
                    <a:pt x="0" y="384"/>
                    <a:pt x="0" y="1152"/>
                  </a:cubicBezTo>
                  <a:lnTo>
                    <a:pt x="0" y="3495"/>
                  </a:lnTo>
                  <a:lnTo>
                    <a:pt x="2305" y="3495"/>
                  </a:lnTo>
                  <a:lnTo>
                    <a:pt x="2305" y="1152"/>
                  </a:lnTo>
                  <a:cubicBezTo>
                    <a:pt x="2305" y="384"/>
                    <a:pt x="1729" y="0"/>
                    <a:pt x="1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a:off x="7285275" y="3493300"/>
              <a:ext cx="48500" cy="76375"/>
            </a:xfrm>
            <a:custGeom>
              <a:rect b="b" l="l" r="r" t="t"/>
              <a:pathLst>
                <a:path extrusionOk="0" h="3055" w="1940">
                  <a:moveTo>
                    <a:pt x="0" y="1"/>
                  </a:moveTo>
                  <a:lnTo>
                    <a:pt x="0" y="1"/>
                  </a:lnTo>
                  <a:cubicBezTo>
                    <a:pt x="77" y="231"/>
                    <a:pt x="135" y="481"/>
                    <a:pt x="135" y="731"/>
                  </a:cubicBezTo>
                  <a:lnTo>
                    <a:pt x="116" y="3054"/>
                  </a:lnTo>
                  <a:lnTo>
                    <a:pt x="1940" y="3054"/>
                  </a:lnTo>
                  <a:cubicBezTo>
                    <a:pt x="1863" y="1768"/>
                    <a:pt x="1133" y="61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a:off x="7230075" y="3588350"/>
              <a:ext cx="21150" cy="22125"/>
            </a:xfrm>
            <a:custGeom>
              <a:rect b="b" l="l" r="r" t="t"/>
              <a:pathLst>
                <a:path extrusionOk="0" h="885" w="846">
                  <a:moveTo>
                    <a:pt x="0" y="1"/>
                  </a:moveTo>
                  <a:lnTo>
                    <a:pt x="0" y="884"/>
                  </a:lnTo>
                  <a:lnTo>
                    <a:pt x="845" y="884"/>
                  </a:lnTo>
                  <a:lnTo>
                    <a:pt x="8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a:off x="7269900" y="3588350"/>
              <a:ext cx="63875" cy="22125"/>
            </a:xfrm>
            <a:custGeom>
              <a:rect b="b" l="l" r="r" t="t"/>
              <a:pathLst>
                <a:path extrusionOk="0" h="885" w="2555">
                  <a:moveTo>
                    <a:pt x="1" y="1"/>
                  </a:moveTo>
                  <a:lnTo>
                    <a:pt x="1" y="884"/>
                  </a:lnTo>
                  <a:lnTo>
                    <a:pt x="2555" y="884"/>
                  </a:lnTo>
                  <a:lnTo>
                    <a:pt x="2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a:off x="7147975" y="3588350"/>
              <a:ext cx="63875" cy="22125"/>
            </a:xfrm>
            <a:custGeom>
              <a:rect b="b" l="l" r="r" t="t"/>
              <a:pathLst>
                <a:path extrusionOk="0" h="885" w="2555">
                  <a:moveTo>
                    <a:pt x="1" y="1"/>
                  </a:moveTo>
                  <a:lnTo>
                    <a:pt x="1" y="884"/>
                  </a:lnTo>
                  <a:lnTo>
                    <a:pt x="2554" y="884"/>
                  </a:lnTo>
                  <a:lnTo>
                    <a:pt x="2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a:off x="7147975" y="3493300"/>
              <a:ext cx="48500" cy="76375"/>
            </a:xfrm>
            <a:custGeom>
              <a:rect b="b" l="l" r="r" t="t"/>
              <a:pathLst>
                <a:path extrusionOk="0" h="3055" w="1940">
                  <a:moveTo>
                    <a:pt x="1940" y="1"/>
                  </a:moveTo>
                  <a:cubicBezTo>
                    <a:pt x="807" y="596"/>
                    <a:pt x="77" y="1768"/>
                    <a:pt x="1" y="3054"/>
                  </a:cubicBezTo>
                  <a:lnTo>
                    <a:pt x="1806" y="3054"/>
                  </a:lnTo>
                  <a:lnTo>
                    <a:pt x="1806" y="711"/>
                  </a:lnTo>
                  <a:cubicBezTo>
                    <a:pt x="1806" y="462"/>
                    <a:pt x="1863" y="212"/>
                    <a:pt x="1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7081725" y="3629175"/>
              <a:ext cx="318300" cy="29300"/>
            </a:xfrm>
            <a:custGeom>
              <a:rect b="b" l="l" r="r" t="t"/>
              <a:pathLst>
                <a:path extrusionOk="0" h="1172" w="12732">
                  <a:moveTo>
                    <a:pt x="730" y="0"/>
                  </a:moveTo>
                  <a:cubicBezTo>
                    <a:pt x="327" y="0"/>
                    <a:pt x="1" y="307"/>
                    <a:pt x="1" y="711"/>
                  </a:cubicBezTo>
                  <a:lnTo>
                    <a:pt x="1" y="1172"/>
                  </a:lnTo>
                  <a:lnTo>
                    <a:pt x="12732" y="1172"/>
                  </a:lnTo>
                  <a:lnTo>
                    <a:pt x="12732" y="711"/>
                  </a:lnTo>
                  <a:cubicBezTo>
                    <a:pt x="12732" y="307"/>
                    <a:pt x="12405" y="0"/>
                    <a:pt x="12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49"/>
          <p:cNvGrpSpPr/>
          <p:nvPr/>
        </p:nvGrpSpPr>
        <p:grpSpPr>
          <a:xfrm>
            <a:off x="7856550" y="3391050"/>
            <a:ext cx="232375" cy="318300"/>
            <a:chOff x="7856550" y="3391050"/>
            <a:chExt cx="232375" cy="318300"/>
          </a:xfrm>
        </p:grpSpPr>
        <p:sp>
          <p:nvSpPr>
            <p:cNvPr id="2256" name="Google Shape;2256;p49"/>
            <p:cNvSpPr/>
            <p:nvPr/>
          </p:nvSpPr>
          <p:spPr>
            <a:xfrm>
              <a:off x="8024075" y="3409300"/>
              <a:ext cx="55250" cy="74425"/>
            </a:xfrm>
            <a:custGeom>
              <a:rect b="b" l="l" r="r" t="t"/>
              <a:pathLst>
                <a:path extrusionOk="0" h="2977" w="2210">
                  <a:moveTo>
                    <a:pt x="746" y="0"/>
                  </a:moveTo>
                  <a:cubicBezTo>
                    <a:pt x="734" y="0"/>
                    <a:pt x="723" y="0"/>
                    <a:pt x="711" y="1"/>
                  </a:cubicBezTo>
                  <a:lnTo>
                    <a:pt x="577" y="1"/>
                  </a:lnTo>
                  <a:lnTo>
                    <a:pt x="577" y="730"/>
                  </a:lnTo>
                  <a:lnTo>
                    <a:pt x="711" y="730"/>
                  </a:lnTo>
                  <a:cubicBezTo>
                    <a:pt x="1652" y="788"/>
                    <a:pt x="1652" y="2170"/>
                    <a:pt x="711" y="2228"/>
                  </a:cubicBezTo>
                  <a:lnTo>
                    <a:pt x="1" y="2228"/>
                  </a:lnTo>
                  <a:lnTo>
                    <a:pt x="1" y="2977"/>
                  </a:lnTo>
                  <a:lnTo>
                    <a:pt x="711" y="2977"/>
                  </a:lnTo>
                  <a:cubicBezTo>
                    <a:pt x="1537" y="2977"/>
                    <a:pt x="2209" y="2305"/>
                    <a:pt x="2209" y="1479"/>
                  </a:cubicBezTo>
                  <a:cubicBezTo>
                    <a:pt x="2209" y="665"/>
                    <a:pt x="1556" y="0"/>
                    <a:pt x="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a:off x="7956400" y="3613800"/>
              <a:ext cx="32175" cy="46000"/>
            </a:xfrm>
            <a:custGeom>
              <a:rect b="b" l="l" r="r" t="t"/>
              <a:pathLst>
                <a:path extrusionOk="0" h="1840" w="1287">
                  <a:moveTo>
                    <a:pt x="653" y="1"/>
                  </a:moveTo>
                  <a:cubicBezTo>
                    <a:pt x="307" y="481"/>
                    <a:pt x="0" y="999"/>
                    <a:pt x="0" y="1191"/>
                  </a:cubicBezTo>
                  <a:cubicBezTo>
                    <a:pt x="0" y="1623"/>
                    <a:pt x="322" y="1839"/>
                    <a:pt x="644" y="1839"/>
                  </a:cubicBezTo>
                  <a:cubicBezTo>
                    <a:pt x="965" y="1839"/>
                    <a:pt x="1287" y="1623"/>
                    <a:pt x="1287" y="1191"/>
                  </a:cubicBezTo>
                  <a:cubicBezTo>
                    <a:pt x="1287" y="1038"/>
                    <a:pt x="1056" y="538"/>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a:off x="7885350" y="3488500"/>
              <a:ext cx="174750" cy="50450"/>
            </a:xfrm>
            <a:custGeom>
              <a:rect b="b" l="l" r="r" t="t"/>
              <a:pathLst>
                <a:path extrusionOk="0" h="2018" w="6990">
                  <a:moveTo>
                    <a:pt x="2170" y="1"/>
                  </a:moveTo>
                  <a:lnTo>
                    <a:pt x="2170" y="1115"/>
                  </a:lnTo>
                  <a:lnTo>
                    <a:pt x="730" y="1115"/>
                  </a:lnTo>
                  <a:lnTo>
                    <a:pt x="0" y="2017"/>
                  </a:lnTo>
                  <a:lnTo>
                    <a:pt x="6990" y="2017"/>
                  </a:lnTo>
                  <a:lnTo>
                    <a:pt x="6260" y="1115"/>
                  </a:lnTo>
                  <a:lnTo>
                    <a:pt x="4801" y="1115"/>
                  </a:lnTo>
                  <a:lnTo>
                    <a:pt x="4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a:off x="7939600" y="3446750"/>
              <a:ext cx="65775" cy="23075"/>
            </a:xfrm>
            <a:custGeom>
              <a:rect b="b" l="l" r="r" t="t"/>
              <a:pathLst>
                <a:path extrusionOk="0" h="923" w="2631">
                  <a:moveTo>
                    <a:pt x="0" y="0"/>
                  </a:moveTo>
                  <a:lnTo>
                    <a:pt x="0" y="922"/>
                  </a:lnTo>
                  <a:lnTo>
                    <a:pt x="2631" y="922"/>
                  </a:lnTo>
                  <a:lnTo>
                    <a:pt x="2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a:off x="7981825" y="3391050"/>
              <a:ext cx="37950" cy="37000"/>
            </a:xfrm>
            <a:custGeom>
              <a:rect b="b" l="l" r="r" t="t"/>
              <a:pathLst>
                <a:path extrusionOk="0" h="1480" w="1518">
                  <a:moveTo>
                    <a:pt x="1" y="1"/>
                  </a:moveTo>
                  <a:lnTo>
                    <a:pt x="1" y="1479"/>
                  </a:lnTo>
                  <a:lnTo>
                    <a:pt x="1518" y="1479"/>
                  </a:lnTo>
                  <a:lnTo>
                    <a:pt x="15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a:off x="7925200" y="3391050"/>
              <a:ext cx="37950" cy="37000"/>
            </a:xfrm>
            <a:custGeom>
              <a:rect b="b" l="l" r="r" t="t"/>
              <a:pathLst>
                <a:path extrusionOk="0" h="1480" w="1518">
                  <a:moveTo>
                    <a:pt x="0" y="1"/>
                  </a:moveTo>
                  <a:lnTo>
                    <a:pt x="0" y="1479"/>
                  </a:lnTo>
                  <a:lnTo>
                    <a:pt x="1517" y="1479"/>
                  </a:lnTo>
                  <a:lnTo>
                    <a:pt x="15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a:off x="7856550" y="3557650"/>
              <a:ext cx="232375" cy="151700"/>
            </a:xfrm>
            <a:custGeom>
              <a:rect b="b" l="l" r="r" t="t"/>
              <a:pathLst>
                <a:path extrusionOk="0" h="6068" w="9295">
                  <a:moveTo>
                    <a:pt x="4628" y="1037"/>
                  </a:moveTo>
                  <a:cubicBezTo>
                    <a:pt x="4628" y="1037"/>
                    <a:pt x="5185" y="1728"/>
                    <a:pt x="5454" y="2112"/>
                  </a:cubicBezTo>
                  <a:cubicBezTo>
                    <a:pt x="5703" y="2516"/>
                    <a:pt x="6030" y="3034"/>
                    <a:pt x="6030" y="3437"/>
                  </a:cubicBezTo>
                  <a:cubicBezTo>
                    <a:pt x="6030" y="4205"/>
                    <a:pt x="5396" y="4839"/>
                    <a:pt x="4628" y="4839"/>
                  </a:cubicBezTo>
                  <a:cubicBezTo>
                    <a:pt x="3860" y="4839"/>
                    <a:pt x="3245" y="4205"/>
                    <a:pt x="3245" y="3437"/>
                  </a:cubicBezTo>
                  <a:cubicBezTo>
                    <a:pt x="3245" y="3034"/>
                    <a:pt x="3572" y="2477"/>
                    <a:pt x="3821" y="2112"/>
                  </a:cubicBezTo>
                  <a:cubicBezTo>
                    <a:pt x="4052" y="1747"/>
                    <a:pt x="4628" y="1037"/>
                    <a:pt x="4628" y="1037"/>
                  </a:cubicBezTo>
                  <a:close/>
                  <a:moveTo>
                    <a:pt x="576" y="0"/>
                  </a:moveTo>
                  <a:lnTo>
                    <a:pt x="0" y="711"/>
                  </a:lnTo>
                  <a:lnTo>
                    <a:pt x="1287" y="6068"/>
                  </a:lnTo>
                  <a:lnTo>
                    <a:pt x="8257" y="6068"/>
                  </a:lnTo>
                  <a:lnTo>
                    <a:pt x="9294" y="730"/>
                  </a:lnTo>
                  <a:lnTo>
                    <a:pt x="8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49"/>
          <p:cNvGrpSpPr/>
          <p:nvPr/>
        </p:nvGrpSpPr>
        <p:grpSpPr>
          <a:xfrm>
            <a:off x="1046900" y="4069375"/>
            <a:ext cx="242475" cy="317825"/>
            <a:chOff x="1046900" y="4069375"/>
            <a:chExt cx="242475" cy="317825"/>
          </a:xfrm>
        </p:grpSpPr>
        <p:sp>
          <p:nvSpPr>
            <p:cNvPr id="2264" name="Google Shape;2264;p49"/>
            <p:cNvSpPr/>
            <p:nvPr/>
          </p:nvSpPr>
          <p:spPr>
            <a:xfrm>
              <a:off x="1129000" y="4295000"/>
              <a:ext cx="77800" cy="92200"/>
            </a:xfrm>
            <a:custGeom>
              <a:rect b="b" l="l" r="r" t="t"/>
              <a:pathLst>
                <a:path extrusionOk="0" h="3688" w="3112">
                  <a:moveTo>
                    <a:pt x="557" y="1"/>
                  </a:moveTo>
                  <a:lnTo>
                    <a:pt x="173" y="2017"/>
                  </a:lnTo>
                  <a:cubicBezTo>
                    <a:pt x="1" y="2881"/>
                    <a:pt x="673" y="3688"/>
                    <a:pt x="1556" y="3688"/>
                  </a:cubicBezTo>
                  <a:cubicBezTo>
                    <a:pt x="2439" y="3688"/>
                    <a:pt x="3111" y="2881"/>
                    <a:pt x="2939" y="2017"/>
                  </a:cubicBezTo>
                  <a:lnTo>
                    <a:pt x="25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a:off x="1121325" y="4069375"/>
              <a:ext cx="18750" cy="95075"/>
            </a:xfrm>
            <a:custGeom>
              <a:rect b="b" l="l" r="r" t="t"/>
              <a:pathLst>
                <a:path extrusionOk="0" h="3803" w="750">
                  <a:moveTo>
                    <a:pt x="0" y="1"/>
                  </a:moveTo>
                  <a:lnTo>
                    <a:pt x="0" y="3803"/>
                  </a:lnTo>
                  <a:lnTo>
                    <a:pt x="749" y="3803"/>
                  </a:ln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a:off x="1155400" y="4220600"/>
              <a:ext cx="22125" cy="18975"/>
            </a:xfrm>
            <a:custGeom>
              <a:rect b="b" l="l" r="r" t="t"/>
              <a:pathLst>
                <a:path extrusionOk="0" h="759" w="885">
                  <a:moveTo>
                    <a:pt x="500" y="0"/>
                  </a:moveTo>
                  <a:cubicBezTo>
                    <a:pt x="174" y="0"/>
                    <a:pt x="1" y="423"/>
                    <a:pt x="231" y="653"/>
                  </a:cubicBezTo>
                  <a:cubicBezTo>
                    <a:pt x="310" y="726"/>
                    <a:pt x="405" y="759"/>
                    <a:pt x="497" y="759"/>
                  </a:cubicBezTo>
                  <a:cubicBezTo>
                    <a:pt x="696" y="759"/>
                    <a:pt x="884" y="607"/>
                    <a:pt x="884" y="384"/>
                  </a:cubicBezTo>
                  <a:cubicBezTo>
                    <a:pt x="884" y="173"/>
                    <a:pt x="711"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a:off x="1195725" y="4069375"/>
              <a:ext cx="18750" cy="95075"/>
            </a:xfrm>
            <a:custGeom>
              <a:rect b="b" l="l" r="r" t="t"/>
              <a:pathLst>
                <a:path extrusionOk="0" h="3803" w="750">
                  <a:moveTo>
                    <a:pt x="1" y="1"/>
                  </a:moveTo>
                  <a:lnTo>
                    <a:pt x="1" y="3803"/>
                  </a:lnTo>
                  <a:lnTo>
                    <a:pt x="750" y="3803"/>
                  </a:ln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a:off x="1158775" y="4069375"/>
              <a:ext cx="18750" cy="95075"/>
            </a:xfrm>
            <a:custGeom>
              <a:rect b="b" l="l" r="r" t="t"/>
              <a:pathLst>
                <a:path extrusionOk="0" h="3803" w="750">
                  <a:moveTo>
                    <a:pt x="0" y="1"/>
                  </a:moveTo>
                  <a:lnTo>
                    <a:pt x="0" y="3803"/>
                  </a:lnTo>
                  <a:lnTo>
                    <a:pt x="749" y="3803"/>
                  </a:ln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a:off x="1046900" y="4183150"/>
              <a:ext cx="242475" cy="94125"/>
            </a:xfrm>
            <a:custGeom>
              <a:rect b="b" l="l" r="r" t="t"/>
              <a:pathLst>
                <a:path extrusionOk="0" h="3765" w="9699">
                  <a:moveTo>
                    <a:pt x="4844" y="761"/>
                  </a:moveTo>
                  <a:cubicBezTo>
                    <a:pt x="5421" y="761"/>
                    <a:pt x="5973" y="1208"/>
                    <a:pt x="5973" y="1882"/>
                  </a:cubicBezTo>
                  <a:cubicBezTo>
                    <a:pt x="5973" y="2497"/>
                    <a:pt x="5454" y="2996"/>
                    <a:pt x="4840" y="2996"/>
                  </a:cubicBezTo>
                  <a:cubicBezTo>
                    <a:pt x="3841" y="2996"/>
                    <a:pt x="3342" y="1786"/>
                    <a:pt x="4053" y="1095"/>
                  </a:cubicBezTo>
                  <a:cubicBezTo>
                    <a:pt x="4283" y="865"/>
                    <a:pt x="4567" y="761"/>
                    <a:pt x="4844" y="761"/>
                  </a:cubicBezTo>
                  <a:close/>
                  <a:moveTo>
                    <a:pt x="1" y="1"/>
                  </a:moveTo>
                  <a:lnTo>
                    <a:pt x="1" y="1191"/>
                  </a:lnTo>
                  <a:lnTo>
                    <a:pt x="3726" y="3764"/>
                  </a:lnTo>
                  <a:lnTo>
                    <a:pt x="5915" y="3764"/>
                  </a:lnTo>
                  <a:lnTo>
                    <a:pt x="9698" y="1191"/>
                  </a:lnTo>
                  <a:lnTo>
                    <a:pt x="96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a:off x="1270625" y="4069375"/>
              <a:ext cx="18750" cy="95075"/>
            </a:xfrm>
            <a:custGeom>
              <a:rect b="b" l="l" r="r" t="t"/>
              <a:pathLst>
                <a:path extrusionOk="0" h="3803" w="750">
                  <a:moveTo>
                    <a:pt x="0" y="1"/>
                  </a:moveTo>
                  <a:lnTo>
                    <a:pt x="0" y="3803"/>
                  </a:lnTo>
                  <a:lnTo>
                    <a:pt x="749" y="3803"/>
                  </a:ln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9"/>
            <p:cNvSpPr/>
            <p:nvPr/>
          </p:nvSpPr>
          <p:spPr>
            <a:xfrm>
              <a:off x="1233175" y="4069375"/>
              <a:ext cx="18750" cy="95075"/>
            </a:xfrm>
            <a:custGeom>
              <a:rect b="b" l="l" r="r" t="t"/>
              <a:pathLst>
                <a:path extrusionOk="0" h="3803" w="750">
                  <a:moveTo>
                    <a:pt x="0" y="1"/>
                  </a:moveTo>
                  <a:lnTo>
                    <a:pt x="0" y="3803"/>
                  </a:lnTo>
                  <a:lnTo>
                    <a:pt x="749" y="3803"/>
                  </a:ln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9"/>
            <p:cNvSpPr/>
            <p:nvPr/>
          </p:nvSpPr>
          <p:spPr>
            <a:xfrm>
              <a:off x="1046900" y="4069375"/>
              <a:ext cx="18750" cy="95075"/>
            </a:xfrm>
            <a:custGeom>
              <a:rect b="b" l="l" r="r" t="t"/>
              <a:pathLst>
                <a:path extrusionOk="0" h="3803" w="750">
                  <a:moveTo>
                    <a:pt x="1" y="1"/>
                  </a:moveTo>
                  <a:lnTo>
                    <a:pt x="1" y="3803"/>
                  </a:lnTo>
                  <a:lnTo>
                    <a:pt x="750" y="3803"/>
                  </a:ln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a:off x="1084350" y="4069375"/>
              <a:ext cx="18275" cy="95075"/>
            </a:xfrm>
            <a:custGeom>
              <a:rect b="b" l="l" r="r" t="t"/>
              <a:pathLst>
                <a:path extrusionOk="0" h="3803" w="731">
                  <a:moveTo>
                    <a:pt x="1" y="1"/>
                  </a:moveTo>
                  <a:lnTo>
                    <a:pt x="1" y="3803"/>
                  </a:lnTo>
                  <a:lnTo>
                    <a:pt x="730" y="3803"/>
                  </a:lnTo>
                  <a:lnTo>
                    <a:pt x="7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49"/>
          <p:cNvGrpSpPr/>
          <p:nvPr/>
        </p:nvGrpSpPr>
        <p:grpSpPr>
          <a:xfrm>
            <a:off x="7804700" y="4069375"/>
            <a:ext cx="326950" cy="317825"/>
            <a:chOff x="7804700" y="4069375"/>
            <a:chExt cx="326950" cy="317825"/>
          </a:xfrm>
        </p:grpSpPr>
        <p:sp>
          <p:nvSpPr>
            <p:cNvPr id="2275" name="Google Shape;2275;p49"/>
            <p:cNvSpPr/>
            <p:nvPr/>
          </p:nvSpPr>
          <p:spPr>
            <a:xfrm>
              <a:off x="8020250" y="4206675"/>
              <a:ext cx="50900" cy="23075"/>
            </a:xfrm>
            <a:custGeom>
              <a:rect b="b" l="l" r="r" t="t"/>
              <a:pathLst>
                <a:path extrusionOk="0" h="923" w="2036">
                  <a:moveTo>
                    <a:pt x="0" y="1"/>
                  </a:moveTo>
                  <a:lnTo>
                    <a:pt x="0" y="922"/>
                  </a:lnTo>
                  <a:lnTo>
                    <a:pt x="2036" y="922"/>
                  </a:lnTo>
                  <a:lnTo>
                    <a:pt x="2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9"/>
            <p:cNvSpPr/>
            <p:nvPr/>
          </p:nvSpPr>
          <p:spPr>
            <a:xfrm>
              <a:off x="8020250" y="4131775"/>
              <a:ext cx="45625" cy="56200"/>
            </a:xfrm>
            <a:custGeom>
              <a:rect b="b" l="l" r="r" t="t"/>
              <a:pathLst>
                <a:path extrusionOk="0" h="2248" w="1825">
                  <a:moveTo>
                    <a:pt x="1632" y="1"/>
                  </a:moveTo>
                  <a:cubicBezTo>
                    <a:pt x="730" y="1"/>
                    <a:pt x="0" y="731"/>
                    <a:pt x="0" y="1633"/>
                  </a:cubicBezTo>
                  <a:lnTo>
                    <a:pt x="0" y="2248"/>
                  </a:lnTo>
                  <a:lnTo>
                    <a:pt x="192" y="2248"/>
                  </a:lnTo>
                  <a:cubicBezTo>
                    <a:pt x="1095" y="2248"/>
                    <a:pt x="1824" y="1518"/>
                    <a:pt x="1824" y="615"/>
                  </a:cubicBezTo>
                  <a:lnTo>
                    <a:pt x="18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9"/>
            <p:cNvSpPr/>
            <p:nvPr/>
          </p:nvSpPr>
          <p:spPr>
            <a:xfrm>
              <a:off x="8020250" y="4248450"/>
              <a:ext cx="50900" cy="33725"/>
            </a:xfrm>
            <a:custGeom>
              <a:rect b="b" l="l" r="r" t="t"/>
              <a:pathLst>
                <a:path extrusionOk="0" h="1349" w="2036">
                  <a:moveTo>
                    <a:pt x="0" y="0"/>
                  </a:moveTo>
                  <a:lnTo>
                    <a:pt x="0" y="1056"/>
                  </a:lnTo>
                  <a:cubicBezTo>
                    <a:pt x="135" y="1095"/>
                    <a:pt x="269" y="1152"/>
                    <a:pt x="403" y="1229"/>
                  </a:cubicBezTo>
                  <a:cubicBezTo>
                    <a:pt x="554" y="1296"/>
                    <a:pt x="718" y="1348"/>
                    <a:pt x="885" y="1348"/>
                  </a:cubicBezTo>
                  <a:cubicBezTo>
                    <a:pt x="910" y="1348"/>
                    <a:pt x="935" y="1347"/>
                    <a:pt x="960" y="1344"/>
                  </a:cubicBezTo>
                  <a:cubicBezTo>
                    <a:pt x="988" y="1347"/>
                    <a:pt x="1016" y="1348"/>
                    <a:pt x="1043" y="1348"/>
                  </a:cubicBezTo>
                  <a:cubicBezTo>
                    <a:pt x="1222" y="1348"/>
                    <a:pt x="1386" y="1296"/>
                    <a:pt x="1536" y="1229"/>
                  </a:cubicBezTo>
                  <a:cubicBezTo>
                    <a:pt x="1690" y="1133"/>
                    <a:pt x="1863" y="1075"/>
                    <a:pt x="2036" y="1037"/>
                  </a:cubicBez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9"/>
            <p:cNvSpPr/>
            <p:nvPr/>
          </p:nvSpPr>
          <p:spPr>
            <a:xfrm>
              <a:off x="7969350" y="4147150"/>
              <a:ext cx="32200" cy="40825"/>
            </a:xfrm>
            <a:custGeom>
              <a:rect b="b" l="l" r="r" t="t"/>
              <a:pathLst>
                <a:path extrusionOk="0" h="1633" w="1288">
                  <a:moveTo>
                    <a:pt x="1" y="0"/>
                  </a:moveTo>
                  <a:lnTo>
                    <a:pt x="1" y="404"/>
                  </a:lnTo>
                  <a:cubicBezTo>
                    <a:pt x="1" y="1076"/>
                    <a:pt x="558" y="1633"/>
                    <a:pt x="1230" y="1633"/>
                  </a:cubicBezTo>
                  <a:lnTo>
                    <a:pt x="1287" y="1633"/>
                  </a:lnTo>
                  <a:lnTo>
                    <a:pt x="1287" y="1249"/>
                  </a:lnTo>
                  <a:cubicBezTo>
                    <a:pt x="1287" y="557"/>
                    <a:pt x="73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a:off x="7813825" y="4342525"/>
              <a:ext cx="317825" cy="44675"/>
            </a:xfrm>
            <a:custGeom>
              <a:rect b="b" l="l" r="r" t="t"/>
              <a:pathLst>
                <a:path extrusionOk="0" h="1787" w="12713">
                  <a:moveTo>
                    <a:pt x="0" y="1"/>
                  </a:moveTo>
                  <a:lnTo>
                    <a:pt x="0" y="692"/>
                  </a:lnTo>
                  <a:lnTo>
                    <a:pt x="1095" y="1787"/>
                  </a:lnTo>
                  <a:lnTo>
                    <a:pt x="11618" y="1787"/>
                  </a:lnTo>
                  <a:lnTo>
                    <a:pt x="12712" y="692"/>
                  </a:lnTo>
                  <a:lnTo>
                    <a:pt x="127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a:off x="7874775" y="4292375"/>
              <a:ext cx="126775" cy="31450"/>
            </a:xfrm>
            <a:custGeom>
              <a:rect b="b" l="l" r="r" t="t"/>
              <a:pathLst>
                <a:path extrusionOk="0" h="1258" w="5071">
                  <a:moveTo>
                    <a:pt x="2488" y="0"/>
                  </a:moveTo>
                  <a:cubicBezTo>
                    <a:pt x="2296" y="0"/>
                    <a:pt x="2104" y="48"/>
                    <a:pt x="1921" y="144"/>
                  </a:cubicBezTo>
                  <a:cubicBezTo>
                    <a:pt x="1652" y="279"/>
                    <a:pt x="1355" y="346"/>
                    <a:pt x="1055" y="346"/>
                  </a:cubicBezTo>
                  <a:cubicBezTo>
                    <a:pt x="755" y="346"/>
                    <a:pt x="452" y="279"/>
                    <a:pt x="174" y="144"/>
                  </a:cubicBezTo>
                  <a:cubicBezTo>
                    <a:pt x="116" y="106"/>
                    <a:pt x="58" y="87"/>
                    <a:pt x="1" y="67"/>
                  </a:cubicBezTo>
                  <a:lnTo>
                    <a:pt x="1" y="1258"/>
                  </a:lnTo>
                  <a:lnTo>
                    <a:pt x="5070" y="1258"/>
                  </a:lnTo>
                  <a:lnTo>
                    <a:pt x="5070" y="29"/>
                  </a:lnTo>
                  <a:cubicBezTo>
                    <a:pt x="4974" y="67"/>
                    <a:pt x="4878" y="87"/>
                    <a:pt x="4801" y="144"/>
                  </a:cubicBezTo>
                  <a:cubicBezTo>
                    <a:pt x="4523" y="279"/>
                    <a:pt x="4221" y="346"/>
                    <a:pt x="3921" y="346"/>
                  </a:cubicBezTo>
                  <a:cubicBezTo>
                    <a:pt x="3621" y="346"/>
                    <a:pt x="3323" y="279"/>
                    <a:pt x="3054" y="144"/>
                  </a:cubicBezTo>
                  <a:cubicBezTo>
                    <a:pt x="2872" y="48"/>
                    <a:pt x="2680" y="0"/>
                    <a:pt x="2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a:off x="8020250" y="4294050"/>
              <a:ext cx="50900" cy="29775"/>
            </a:xfrm>
            <a:custGeom>
              <a:rect b="b" l="l" r="r" t="t"/>
              <a:pathLst>
                <a:path extrusionOk="0" h="1191" w="2036">
                  <a:moveTo>
                    <a:pt x="2036" y="0"/>
                  </a:moveTo>
                  <a:cubicBezTo>
                    <a:pt x="1959" y="20"/>
                    <a:pt x="1901" y="39"/>
                    <a:pt x="1844" y="77"/>
                  </a:cubicBezTo>
                  <a:cubicBezTo>
                    <a:pt x="1575" y="212"/>
                    <a:pt x="1268" y="269"/>
                    <a:pt x="960" y="269"/>
                  </a:cubicBezTo>
                  <a:cubicBezTo>
                    <a:pt x="672" y="269"/>
                    <a:pt x="365" y="212"/>
                    <a:pt x="96" y="77"/>
                  </a:cubicBezTo>
                  <a:lnTo>
                    <a:pt x="0" y="20"/>
                  </a:lnTo>
                  <a:lnTo>
                    <a:pt x="0" y="1191"/>
                  </a:lnTo>
                  <a:lnTo>
                    <a:pt x="2036" y="1191"/>
                  </a:ln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9"/>
            <p:cNvSpPr/>
            <p:nvPr/>
          </p:nvSpPr>
          <p:spPr>
            <a:xfrm>
              <a:off x="7874775" y="4206675"/>
              <a:ext cx="126775" cy="23075"/>
            </a:xfrm>
            <a:custGeom>
              <a:rect b="b" l="l" r="r" t="t"/>
              <a:pathLst>
                <a:path extrusionOk="0" h="923" w="5071">
                  <a:moveTo>
                    <a:pt x="1" y="1"/>
                  </a:moveTo>
                  <a:lnTo>
                    <a:pt x="1" y="922"/>
                  </a:lnTo>
                  <a:lnTo>
                    <a:pt x="5070" y="922"/>
                  </a:lnTo>
                  <a:lnTo>
                    <a:pt x="50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7874775" y="4248450"/>
              <a:ext cx="126775" cy="33975"/>
            </a:xfrm>
            <a:custGeom>
              <a:rect b="b" l="l" r="r" t="t"/>
              <a:pathLst>
                <a:path extrusionOk="0" h="1359" w="5071">
                  <a:moveTo>
                    <a:pt x="1" y="0"/>
                  </a:moveTo>
                  <a:lnTo>
                    <a:pt x="1" y="1056"/>
                  </a:lnTo>
                  <a:cubicBezTo>
                    <a:pt x="174" y="1075"/>
                    <a:pt x="347" y="1133"/>
                    <a:pt x="500" y="1229"/>
                  </a:cubicBezTo>
                  <a:cubicBezTo>
                    <a:pt x="650" y="1296"/>
                    <a:pt x="815" y="1348"/>
                    <a:pt x="981" y="1348"/>
                  </a:cubicBezTo>
                  <a:cubicBezTo>
                    <a:pt x="1006" y="1348"/>
                    <a:pt x="1032" y="1347"/>
                    <a:pt x="1057" y="1344"/>
                  </a:cubicBezTo>
                  <a:cubicBezTo>
                    <a:pt x="1082" y="1347"/>
                    <a:pt x="1107" y="1348"/>
                    <a:pt x="1133" y="1348"/>
                  </a:cubicBezTo>
                  <a:cubicBezTo>
                    <a:pt x="1299" y="1348"/>
                    <a:pt x="1464" y="1296"/>
                    <a:pt x="1614" y="1229"/>
                  </a:cubicBezTo>
                  <a:cubicBezTo>
                    <a:pt x="1883" y="1075"/>
                    <a:pt x="2190" y="1018"/>
                    <a:pt x="2497" y="1018"/>
                  </a:cubicBezTo>
                  <a:cubicBezTo>
                    <a:pt x="2785" y="1018"/>
                    <a:pt x="3092" y="1075"/>
                    <a:pt x="3361" y="1229"/>
                  </a:cubicBezTo>
                  <a:cubicBezTo>
                    <a:pt x="3534" y="1315"/>
                    <a:pt x="3726" y="1359"/>
                    <a:pt x="3918" y="1359"/>
                  </a:cubicBezTo>
                  <a:cubicBezTo>
                    <a:pt x="4110" y="1359"/>
                    <a:pt x="4302" y="1315"/>
                    <a:pt x="4475" y="1229"/>
                  </a:cubicBezTo>
                  <a:cubicBezTo>
                    <a:pt x="4667" y="1133"/>
                    <a:pt x="4859" y="1056"/>
                    <a:pt x="5070" y="1037"/>
                  </a:cubicBezTo>
                  <a:lnTo>
                    <a:pt x="50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a:off x="7804700" y="4069375"/>
              <a:ext cx="103700" cy="77800"/>
            </a:xfrm>
            <a:custGeom>
              <a:rect b="b" l="l" r="r" t="t"/>
              <a:pathLst>
                <a:path extrusionOk="0" h="3112" w="4148">
                  <a:moveTo>
                    <a:pt x="2593" y="1"/>
                  </a:moveTo>
                  <a:lnTo>
                    <a:pt x="2593" y="174"/>
                  </a:lnTo>
                  <a:cubicBezTo>
                    <a:pt x="2593" y="366"/>
                    <a:pt x="2439" y="519"/>
                    <a:pt x="2228" y="519"/>
                  </a:cubicBezTo>
                  <a:lnTo>
                    <a:pt x="1460" y="519"/>
                  </a:lnTo>
                  <a:cubicBezTo>
                    <a:pt x="0" y="519"/>
                    <a:pt x="0" y="2727"/>
                    <a:pt x="1460" y="2727"/>
                  </a:cubicBezTo>
                  <a:lnTo>
                    <a:pt x="1460" y="2747"/>
                  </a:lnTo>
                  <a:lnTo>
                    <a:pt x="3053" y="2747"/>
                  </a:lnTo>
                  <a:cubicBezTo>
                    <a:pt x="3063" y="2746"/>
                    <a:pt x="3073" y="2745"/>
                    <a:pt x="3083" y="2745"/>
                  </a:cubicBezTo>
                  <a:cubicBezTo>
                    <a:pt x="3263" y="2745"/>
                    <a:pt x="3418" y="2910"/>
                    <a:pt x="3418" y="3092"/>
                  </a:cubicBezTo>
                  <a:lnTo>
                    <a:pt x="3418" y="3111"/>
                  </a:lnTo>
                  <a:lnTo>
                    <a:pt x="4148" y="3111"/>
                  </a:lnTo>
                  <a:lnTo>
                    <a:pt x="4148" y="3092"/>
                  </a:lnTo>
                  <a:cubicBezTo>
                    <a:pt x="4148" y="2478"/>
                    <a:pt x="3668" y="1998"/>
                    <a:pt x="3053" y="1998"/>
                  </a:cubicBezTo>
                  <a:lnTo>
                    <a:pt x="1460" y="1998"/>
                  </a:lnTo>
                  <a:cubicBezTo>
                    <a:pt x="999" y="1998"/>
                    <a:pt x="999" y="1268"/>
                    <a:pt x="1460" y="1268"/>
                  </a:cubicBezTo>
                  <a:lnTo>
                    <a:pt x="2228" y="1268"/>
                  </a:lnTo>
                  <a:cubicBezTo>
                    <a:pt x="2842" y="1268"/>
                    <a:pt x="3342" y="769"/>
                    <a:pt x="3342" y="174"/>
                  </a:cubicBezTo>
                  <a:lnTo>
                    <a:pt x="3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49"/>
          <p:cNvGrpSpPr/>
          <p:nvPr/>
        </p:nvGrpSpPr>
        <p:grpSpPr>
          <a:xfrm>
            <a:off x="7131000" y="4069375"/>
            <a:ext cx="218625" cy="317850"/>
            <a:chOff x="7131000" y="4069375"/>
            <a:chExt cx="218625" cy="317850"/>
          </a:xfrm>
        </p:grpSpPr>
        <p:sp>
          <p:nvSpPr>
            <p:cNvPr id="2286" name="Google Shape;2286;p49"/>
            <p:cNvSpPr/>
            <p:nvPr/>
          </p:nvSpPr>
          <p:spPr>
            <a:xfrm>
              <a:off x="7149900" y="4069375"/>
              <a:ext cx="55225" cy="151250"/>
            </a:xfrm>
            <a:custGeom>
              <a:rect b="b" l="l" r="r" t="t"/>
              <a:pathLst>
                <a:path extrusionOk="0" h="6050" w="2209">
                  <a:moveTo>
                    <a:pt x="437" y="0"/>
                  </a:moveTo>
                  <a:cubicBezTo>
                    <a:pt x="426" y="0"/>
                    <a:pt x="415" y="0"/>
                    <a:pt x="404" y="1"/>
                  </a:cubicBezTo>
                  <a:lnTo>
                    <a:pt x="0" y="1"/>
                  </a:lnTo>
                  <a:lnTo>
                    <a:pt x="0" y="6049"/>
                  </a:lnTo>
                  <a:lnTo>
                    <a:pt x="2189" y="6049"/>
                  </a:lnTo>
                  <a:lnTo>
                    <a:pt x="2209" y="1787"/>
                  </a:lnTo>
                  <a:cubicBezTo>
                    <a:pt x="2190" y="818"/>
                    <a:pt x="1401"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9"/>
            <p:cNvSpPr/>
            <p:nvPr/>
          </p:nvSpPr>
          <p:spPr>
            <a:xfrm>
              <a:off x="7135975" y="4238850"/>
              <a:ext cx="83075" cy="23525"/>
            </a:xfrm>
            <a:custGeom>
              <a:rect b="b" l="l" r="r" t="t"/>
              <a:pathLst>
                <a:path extrusionOk="0" h="941" w="3323">
                  <a:moveTo>
                    <a:pt x="0" y="0"/>
                  </a:moveTo>
                  <a:lnTo>
                    <a:pt x="0" y="941"/>
                  </a:lnTo>
                  <a:lnTo>
                    <a:pt x="3322" y="941"/>
                  </a:lnTo>
                  <a:lnTo>
                    <a:pt x="33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a:off x="7155175" y="4281075"/>
              <a:ext cx="44200" cy="22600"/>
            </a:xfrm>
            <a:custGeom>
              <a:rect b="b" l="l" r="r" t="t"/>
              <a:pathLst>
                <a:path extrusionOk="0" h="904" w="1768">
                  <a:moveTo>
                    <a:pt x="1" y="1"/>
                  </a:moveTo>
                  <a:lnTo>
                    <a:pt x="1" y="903"/>
                  </a:lnTo>
                  <a:lnTo>
                    <a:pt x="1767" y="903"/>
                  </a:lnTo>
                  <a:lnTo>
                    <a:pt x="1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a:off x="7155175" y="4322375"/>
              <a:ext cx="44200" cy="23050"/>
            </a:xfrm>
            <a:custGeom>
              <a:rect b="b" l="l" r="r" t="t"/>
              <a:pathLst>
                <a:path extrusionOk="0" h="922" w="1768">
                  <a:moveTo>
                    <a:pt x="1" y="0"/>
                  </a:moveTo>
                  <a:lnTo>
                    <a:pt x="1" y="922"/>
                  </a:lnTo>
                  <a:lnTo>
                    <a:pt x="1767" y="922"/>
                  </a:lnTo>
                  <a:lnTo>
                    <a:pt x="1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9"/>
            <p:cNvSpPr/>
            <p:nvPr/>
          </p:nvSpPr>
          <p:spPr>
            <a:xfrm>
              <a:off x="7131000" y="4364075"/>
              <a:ext cx="90925" cy="23150"/>
            </a:xfrm>
            <a:custGeom>
              <a:rect b="b" l="l" r="r" t="t"/>
              <a:pathLst>
                <a:path extrusionOk="0" h="926" w="3637">
                  <a:moveTo>
                    <a:pt x="606" y="1"/>
                  </a:moveTo>
                  <a:cubicBezTo>
                    <a:pt x="1" y="1"/>
                    <a:pt x="6" y="926"/>
                    <a:pt x="624" y="926"/>
                  </a:cubicBezTo>
                  <a:cubicBezTo>
                    <a:pt x="636" y="926"/>
                    <a:pt x="648" y="925"/>
                    <a:pt x="660" y="925"/>
                  </a:cubicBezTo>
                  <a:lnTo>
                    <a:pt x="3061" y="925"/>
                  </a:lnTo>
                  <a:cubicBezTo>
                    <a:pt x="3637" y="886"/>
                    <a:pt x="3637" y="41"/>
                    <a:pt x="3061" y="3"/>
                  </a:cubicBezTo>
                  <a:lnTo>
                    <a:pt x="660" y="3"/>
                  </a:lnTo>
                  <a:cubicBezTo>
                    <a:pt x="642" y="1"/>
                    <a:pt x="624" y="1"/>
                    <a:pt x="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9"/>
            <p:cNvSpPr/>
            <p:nvPr/>
          </p:nvSpPr>
          <p:spPr>
            <a:xfrm>
              <a:off x="7266075" y="4324300"/>
              <a:ext cx="83075" cy="62900"/>
            </a:xfrm>
            <a:custGeom>
              <a:rect b="b" l="l" r="r" t="t"/>
              <a:pathLst>
                <a:path extrusionOk="0" h="2516" w="3323">
                  <a:moveTo>
                    <a:pt x="730" y="0"/>
                  </a:moveTo>
                  <a:lnTo>
                    <a:pt x="0" y="250"/>
                  </a:lnTo>
                  <a:lnTo>
                    <a:pt x="0" y="2516"/>
                  </a:lnTo>
                  <a:lnTo>
                    <a:pt x="826" y="2516"/>
                  </a:lnTo>
                  <a:cubicBezTo>
                    <a:pt x="2132" y="2516"/>
                    <a:pt x="3207" y="1536"/>
                    <a:pt x="3322" y="250"/>
                  </a:cubicBezTo>
                  <a:lnTo>
                    <a:pt x="2612" y="0"/>
                  </a:lnTo>
                  <a:lnTo>
                    <a:pt x="1671" y="327"/>
                  </a:lnTo>
                  <a:lnTo>
                    <a:pt x="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9"/>
            <p:cNvSpPr/>
            <p:nvPr/>
          </p:nvSpPr>
          <p:spPr>
            <a:xfrm>
              <a:off x="7266550" y="4236925"/>
              <a:ext cx="83075" cy="30275"/>
            </a:xfrm>
            <a:custGeom>
              <a:rect b="b" l="l" r="r" t="t"/>
              <a:pathLst>
                <a:path extrusionOk="0" h="1211" w="3323">
                  <a:moveTo>
                    <a:pt x="0" y="0"/>
                  </a:moveTo>
                  <a:lnTo>
                    <a:pt x="0" y="1133"/>
                  </a:lnTo>
                  <a:lnTo>
                    <a:pt x="711" y="884"/>
                  </a:lnTo>
                  <a:lnTo>
                    <a:pt x="1652" y="1210"/>
                  </a:lnTo>
                  <a:lnTo>
                    <a:pt x="2593" y="884"/>
                  </a:lnTo>
                  <a:lnTo>
                    <a:pt x="3323" y="1133"/>
                  </a:lnTo>
                  <a:lnTo>
                    <a:pt x="33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a:off x="7266075" y="4279175"/>
              <a:ext cx="83550" cy="33625"/>
            </a:xfrm>
            <a:custGeom>
              <a:rect b="b" l="l" r="r" t="t"/>
              <a:pathLst>
                <a:path extrusionOk="0" h="1345" w="3342">
                  <a:moveTo>
                    <a:pt x="730" y="0"/>
                  </a:moveTo>
                  <a:lnTo>
                    <a:pt x="0" y="250"/>
                  </a:lnTo>
                  <a:lnTo>
                    <a:pt x="0" y="1267"/>
                  </a:lnTo>
                  <a:lnTo>
                    <a:pt x="730" y="1037"/>
                  </a:lnTo>
                  <a:lnTo>
                    <a:pt x="1671" y="1344"/>
                  </a:lnTo>
                  <a:lnTo>
                    <a:pt x="2612" y="1018"/>
                  </a:lnTo>
                  <a:lnTo>
                    <a:pt x="3342" y="1267"/>
                  </a:lnTo>
                  <a:lnTo>
                    <a:pt x="3342" y="250"/>
                  </a:lnTo>
                  <a:lnTo>
                    <a:pt x="2612" y="0"/>
                  </a:lnTo>
                  <a:lnTo>
                    <a:pt x="1671" y="327"/>
                  </a:lnTo>
                  <a:lnTo>
                    <a:pt x="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9"/>
            <p:cNvSpPr/>
            <p:nvPr/>
          </p:nvSpPr>
          <p:spPr>
            <a:xfrm>
              <a:off x="7266550" y="4195150"/>
              <a:ext cx="83075" cy="23075"/>
            </a:xfrm>
            <a:custGeom>
              <a:rect b="b" l="l" r="r" t="t"/>
              <a:pathLst>
                <a:path extrusionOk="0" h="923" w="3323">
                  <a:moveTo>
                    <a:pt x="0" y="1"/>
                  </a:moveTo>
                  <a:lnTo>
                    <a:pt x="0" y="922"/>
                  </a:lnTo>
                  <a:lnTo>
                    <a:pt x="3323" y="922"/>
                  </a:lnTo>
                  <a:lnTo>
                    <a:pt x="3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49"/>
          <p:cNvGrpSpPr/>
          <p:nvPr/>
        </p:nvGrpSpPr>
        <p:grpSpPr>
          <a:xfrm>
            <a:off x="6403875" y="4069150"/>
            <a:ext cx="269825" cy="318050"/>
            <a:chOff x="6403875" y="4069150"/>
            <a:chExt cx="269825" cy="318050"/>
          </a:xfrm>
        </p:grpSpPr>
        <p:sp>
          <p:nvSpPr>
            <p:cNvPr id="2296" name="Google Shape;2296;p49"/>
            <p:cNvSpPr/>
            <p:nvPr/>
          </p:nvSpPr>
          <p:spPr>
            <a:xfrm>
              <a:off x="6651600" y="4222050"/>
              <a:ext cx="25" cy="25"/>
            </a:xfrm>
            <a:custGeom>
              <a:rect b="b" l="l" r="r" t="t"/>
              <a:pathLst>
                <a:path extrusionOk="0" h="1" w="1">
                  <a:moveTo>
                    <a:pt x="0" y="0"/>
                  </a:moveTo>
                  <a:close/>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9"/>
            <p:cNvSpPr/>
            <p:nvPr/>
          </p:nvSpPr>
          <p:spPr>
            <a:xfrm>
              <a:off x="6611750" y="4278200"/>
              <a:ext cx="27875" cy="24025"/>
            </a:xfrm>
            <a:custGeom>
              <a:rect b="b" l="l" r="r" t="t"/>
              <a:pathLst>
                <a:path extrusionOk="0" h="961" w="1115">
                  <a:moveTo>
                    <a:pt x="481" y="1"/>
                  </a:moveTo>
                  <a:cubicBezTo>
                    <a:pt x="212" y="1"/>
                    <a:pt x="1" y="231"/>
                    <a:pt x="1" y="481"/>
                  </a:cubicBezTo>
                  <a:lnTo>
                    <a:pt x="1" y="961"/>
                  </a:lnTo>
                  <a:lnTo>
                    <a:pt x="481" y="961"/>
                  </a:lnTo>
                  <a:cubicBezTo>
                    <a:pt x="1114" y="961"/>
                    <a:pt x="1114"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9"/>
            <p:cNvSpPr/>
            <p:nvPr/>
          </p:nvSpPr>
          <p:spPr>
            <a:xfrm>
              <a:off x="6446600" y="4364625"/>
              <a:ext cx="27400" cy="22575"/>
            </a:xfrm>
            <a:custGeom>
              <a:rect b="b" l="l" r="r" t="t"/>
              <a:pathLst>
                <a:path extrusionOk="0" h="903" w="1096">
                  <a:moveTo>
                    <a:pt x="1" y="0"/>
                  </a:moveTo>
                  <a:lnTo>
                    <a:pt x="1" y="903"/>
                  </a:lnTo>
                  <a:lnTo>
                    <a:pt x="1095" y="903"/>
                  </a:lnTo>
                  <a:lnTo>
                    <a:pt x="10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9"/>
            <p:cNvSpPr/>
            <p:nvPr/>
          </p:nvSpPr>
          <p:spPr>
            <a:xfrm>
              <a:off x="6403875" y="4237400"/>
              <a:ext cx="269825" cy="109000"/>
            </a:xfrm>
            <a:custGeom>
              <a:rect b="b" l="l" r="r" t="t"/>
              <a:pathLst>
                <a:path extrusionOk="0" h="4360" w="10793">
                  <a:moveTo>
                    <a:pt x="2048" y="888"/>
                  </a:moveTo>
                  <a:cubicBezTo>
                    <a:pt x="2678" y="888"/>
                    <a:pt x="3284" y="1378"/>
                    <a:pt x="3284" y="2132"/>
                  </a:cubicBezTo>
                  <a:lnTo>
                    <a:pt x="3284" y="3361"/>
                  </a:lnTo>
                  <a:lnTo>
                    <a:pt x="2056" y="3361"/>
                  </a:lnTo>
                  <a:cubicBezTo>
                    <a:pt x="961" y="3342"/>
                    <a:pt x="404" y="2036"/>
                    <a:pt x="1191" y="1249"/>
                  </a:cubicBezTo>
                  <a:cubicBezTo>
                    <a:pt x="1440" y="1000"/>
                    <a:pt x="1746" y="888"/>
                    <a:pt x="2048" y="888"/>
                  </a:cubicBezTo>
                  <a:close/>
                  <a:moveTo>
                    <a:pt x="8795" y="888"/>
                  </a:moveTo>
                  <a:cubicBezTo>
                    <a:pt x="9096" y="888"/>
                    <a:pt x="9405" y="1000"/>
                    <a:pt x="9660" y="1249"/>
                  </a:cubicBezTo>
                  <a:cubicBezTo>
                    <a:pt x="10428" y="2036"/>
                    <a:pt x="9890" y="3361"/>
                    <a:pt x="8796" y="3361"/>
                  </a:cubicBezTo>
                  <a:lnTo>
                    <a:pt x="7567" y="3361"/>
                  </a:lnTo>
                  <a:lnTo>
                    <a:pt x="7567" y="2132"/>
                  </a:lnTo>
                  <a:cubicBezTo>
                    <a:pt x="7567" y="1378"/>
                    <a:pt x="8164" y="888"/>
                    <a:pt x="8795" y="888"/>
                  </a:cubicBezTo>
                  <a:close/>
                  <a:moveTo>
                    <a:pt x="1460" y="0"/>
                  </a:moveTo>
                  <a:cubicBezTo>
                    <a:pt x="615" y="116"/>
                    <a:pt x="1" y="845"/>
                    <a:pt x="1" y="1690"/>
                  </a:cubicBezTo>
                  <a:lnTo>
                    <a:pt x="1" y="3015"/>
                  </a:lnTo>
                  <a:cubicBezTo>
                    <a:pt x="251" y="3265"/>
                    <a:pt x="1076" y="4091"/>
                    <a:pt x="1326" y="4359"/>
                  </a:cubicBezTo>
                  <a:lnTo>
                    <a:pt x="9487" y="4359"/>
                  </a:lnTo>
                  <a:lnTo>
                    <a:pt x="10793" y="3015"/>
                  </a:lnTo>
                  <a:lnTo>
                    <a:pt x="10793" y="1671"/>
                  </a:lnTo>
                  <a:cubicBezTo>
                    <a:pt x="10793" y="826"/>
                    <a:pt x="10178" y="97"/>
                    <a:pt x="9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9"/>
            <p:cNvSpPr/>
            <p:nvPr/>
          </p:nvSpPr>
          <p:spPr>
            <a:xfrm>
              <a:off x="6492225" y="4364625"/>
              <a:ext cx="94100" cy="22575"/>
            </a:xfrm>
            <a:custGeom>
              <a:rect b="b" l="l" r="r" t="t"/>
              <a:pathLst>
                <a:path extrusionOk="0" h="903" w="3764">
                  <a:moveTo>
                    <a:pt x="0" y="0"/>
                  </a:moveTo>
                  <a:lnTo>
                    <a:pt x="0" y="903"/>
                  </a:lnTo>
                  <a:lnTo>
                    <a:pt x="3764" y="903"/>
                  </a:lnTo>
                  <a:lnTo>
                    <a:pt x="3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9"/>
            <p:cNvSpPr/>
            <p:nvPr/>
          </p:nvSpPr>
          <p:spPr>
            <a:xfrm>
              <a:off x="6605025" y="4364625"/>
              <a:ext cx="26900" cy="22575"/>
            </a:xfrm>
            <a:custGeom>
              <a:rect b="b" l="l" r="r" t="t"/>
              <a:pathLst>
                <a:path extrusionOk="0" h="903" w="1076">
                  <a:moveTo>
                    <a:pt x="1" y="0"/>
                  </a:moveTo>
                  <a:lnTo>
                    <a:pt x="1" y="903"/>
                  </a:lnTo>
                  <a:lnTo>
                    <a:pt x="1076" y="903"/>
                  </a:lnTo>
                  <a:lnTo>
                    <a:pt x="10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9"/>
            <p:cNvSpPr/>
            <p:nvPr/>
          </p:nvSpPr>
          <p:spPr>
            <a:xfrm>
              <a:off x="6439400" y="4278200"/>
              <a:ext cx="27875" cy="24025"/>
            </a:xfrm>
            <a:custGeom>
              <a:rect b="b" l="l" r="r" t="t"/>
              <a:pathLst>
                <a:path extrusionOk="0" h="961" w="1115">
                  <a:moveTo>
                    <a:pt x="635" y="1"/>
                  </a:moveTo>
                  <a:cubicBezTo>
                    <a:pt x="1" y="1"/>
                    <a:pt x="1" y="961"/>
                    <a:pt x="635" y="961"/>
                  </a:cubicBezTo>
                  <a:lnTo>
                    <a:pt x="1115" y="961"/>
                  </a:lnTo>
                  <a:lnTo>
                    <a:pt x="1115" y="481"/>
                  </a:lnTo>
                  <a:cubicBezTo>
                    <a:pt x="1115" y="231"/>
                    <a:pt x="903" y="1"/>
                    <a:pt x="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9"/>
            <p:cNvSpPr/>
            <p:nvPr/>
          </p:nvSpPr>
          <p:spPr>
            <a:xfrm>
              <a:off x="6433175" y="4069150"/>
              <a:ext cx="210275" cy="149075"/>
            </a:xfrm>
            <a:custGeom>
              <a:rect b="b" l="l" r="r" t="t"/>
              <a:pathLst>
                <a:path extrusionOk="0" h="5963" w="8411">
                  <a:moveTo>
                    <a:pt x="3437" y="4369"/>
                  </a:moveTo>
                  <a:lnTo>
                    <a:pt x="3437" y="5117"/>
                  </a:lnTo>
                  <a:lnTo>
                    <a:pt x="2708" y="5117"/>
                  </a:lnTo>
                  <a:lnTo>
                    <a:pt x="2708" y="4369"/>
                  </a:lnTo>
                  <a:close/>
                  <a:moveTo>
                    <a:pt x="5742" y="4369"/>
                  </a:moveTo>
                  <a:lnTo>
                    <a:pt x="5742" y="5117"/>
                  </a:lnTo>
                  <a:lnTo>
                    <a:pt x="4993" y="5117"/>
                  </a:lnTo>
                  <a:lnTo>
                    <a:pt x="4993" y="4369"/>
                  </a:lnTo>
                  <a:close/>
                  <a:moveTo>
                    <a:pt x="1277" y="1"/>
                  </a:moveTo>
                  <a:cubicBezTo>
                    <a:pt x="1043" y="1"/>
                    <a:pt x="806" y="87"/>
                    <a:pt x="615" y="279"/>
                  </a:cubicBezTo>
                  <a:cubicBezTo>
                    <a:pt x="0" y="893"/>
                    <a:pt x="442" y="1930"/>
                    <a:pt x="1287" y="1930"/>
                  </a:cubicBezTo>
                  <a:lnTo>
                    <a:pt x="1709" y="1930"/>
                  </a:lnTo>
                  <a:cubicBezTo>
                    <a:pt x="941" y="2621"/>
                    <a:pt x="499" y="3620"/>
                    <a:pt x="499" y="4657"/>
                  </a:cubicBezTo>
                  <a:lnTo>
                    <a:pt x="499" y="5962"/>
                  </a:lnTo>
                  <a:lnTo>
                    <a:pt x="7969" y="5962"/>
                  </a:lnTo>
                  <a:lnTo>
                    <a:pt x="7969" y="4657"/>
                  </a:lnTo>
                  <a:cubicBezTo>
                    <a:pt x="7969" y="3620"/>
                    <a:pt x="7528" y="2621"/>
                    <a:pt x="6779" y="1930"/>
                  </a:cubicBezTo>
                  <a:lnTo>
                    <a:pt x="7124" y="1930"/>
                  </a:lnTo>
                  <a:cubicBezTo>
                    <a:pt x="7988" y="1930"/>
                    <a:pt x="8411" y="893"/>
                    <a:pt x="7796" y="279"/>
                  </a:cubicBezTo>
                  <a:cubicBezTo>
                    <a:pt x="7605" y="87"/>
                    <a:pt x="7368" y="1"/>
                    <a:pt x="7134" y="1"/>
                  </a:cubicBezTo>
                  <a:cubicBezTo>
                    <a:pt x="6641" y="1"/>
                    <a:pt x="6164" y="384"/>
                    <a:pt x="6164" y="970"/>
                  </a:cubicBezTo>
                  <a:lnTo>
                    <a:pt x="6164" y="1469"/>
                  </a:lnTo>
                  <a:cubicBezTo>
                    <a:pt x="5563" y="1107"/>
                    <a:pt x="4886" y="924"/>
                    <a:pt x="4212" y="924"/>
                  </a:cubicBezTo>
                  <a:cubicBezTo>
                    <a:pt x="3528" y="924"/>
                    <a:pt x="2846" y="1111"/>
                    <a:pt x="2247" y="1488"/>
                  </a:cubicBezTo>
                  <a:lnTo>
                    <a:pt x="2247" y="970"/>
                  </a:lnTo>
                  <a:cubicBezTo>
                    <a:pt x="2247" y="384"/>
                    <a:pt x="1770" y="1"/>
                    <a:pt x="1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49"/>
          <p:cNvGrpSpPr/>
          <p:nvPr/>
        </p:nvGrpSpPr>
        <p:grpSpPr>
          <a:xfrm>
            <a:off x="5616600" y="4069375"/>
            <a:ext cx="325025" cy="317825"/>
            <a:chOff x="5616600" y="4069375"/>
            <a:chExt cx="325025" cy="317825"/>
          </a:xfrm>
        </p:grpSpPr>
        <p:sp>
          <p:nvSpPr>
            <p:cNvPr id="2305" name="Google Shape;2305;p49"/>
            <p:cNvSpPr/>
            <p:nvPr/>
          </p:nvSpPr>
          <p:spPr>
            <a:xfrm>
              <a:off x="5868625" y="4069375"/>
              <a:ext cx="73000" cy="72050"/>
            </a:xfrm>
            <a:custGeom>
              <a:rect b="b" l="l" r="r" t="t"/>
              <a:pathLst>
                <a:path extrusionOk="0" h="2882" w="2920">
                  <a:moveTo>
                    <a:pt x="519" y="1"/>
                  </a:moveTo>
                  <a:lnTo>
                    <a:pt x="0" y="519"/>
                  </a:lnTo>
                  <a:lnTo>
                    <a:pt x="2401" y="2881"/>
                  </a:lnTo>
                  <a:lnTo>
                    <a:pt x="2919" y="2401"/>
                  </a:lnTo>
                  <a:lnTo>
                    <a:pt x="5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9"/>
            <p:cNvSpPr/>
            <p:nvPr/>
          </p:nvSpPr>
          <p:spPr>
            <a:xfrm>
              <a:off x="5616600" y="4246125"/>
              <a:ext cx="150750" cy="140950"/>
            </a:xfrm>
            <a:custGeom>
              <a:rect b="b" l="l" r="r" t="t"/>
              <a:pathLst>
                <a:path extrusionOk="0" h="5638" w="6030">
                  <a:moveTo>
                    <a:pt x="3151" y="1"/>
                  </a:moveTo>
                  <a:cubicBezTo>
                    <a:pt x="2416" y="1"/>
                    <a:pt x="1689" y="278"/>
                    <a:pt x="1133" y="823"/>
                  </a:cubicBezTo>
                  <a:cubicBezTo>
                    <a:pt x="0" y="1917"/>
                    <a:pt x="0" y="3722"/>
                    <a:pt x="1133" y="4817"/>
                  </a:cubicBezTo>
                  <a:cubicBezTo>
                    <a:pt x="1690" y="5364"/>
                    <a:pt x="2420" y="5638"/>
                    <a:pt x="3152" y="5638"/>
                  </a:cubicBezTo>
                  <a:cubicBezTo>
                    <a:pt x="3884" y="5638"/>
                    <a:pt x="4618" y="5364"/>
                    <a:pt x="5185" y="4817"/>
                  </a:cubicBezTo>
                  <a:cubicBezTo>
                    <a:pt x="5722" y="4298"/>
                    <a:pt x="6030" y="3569"/>
                    <a:pt x="6030" y="2820"/>
                  </a:cubicBezTo>
                  <a:cubicBezTo>
                    <a:pt x="6030" y="2167"/>
                    <a:pt x="5799" y="1533"/>
                    <a:pt x="5377" y="1034"/>
                  </a:cubicBezTo>
                  <a:lnTo>
                    <a:pt x="3226" y="3146"/>
                  </a:lnTo>
                  <a:lnTo>
                    <a:pt x="3841" y="3742"/>
                  </a:lnTo>
                  <a:lnTo>
                    <a:pt x="3322" y="4279"/>
                  </a:lnTo>
                  <a:lnTo>
                    <a:pt x="1594" y="2570"/>
                  </a:lnTo>
                  <a:lnTo>
                    <a:pt x="2112" y="2052"/>
                  </a:lnTo>
                  <a:lnTo>
                    <a:pt x="2708" y="2628"/>
                  </a:lnTo>
                  <a:lnTo>
                    <a:pt x="4839" y="535"/>
                  </a:lnTo>
                  <a:cubicBezTo>
                    <a:pt x="4328" y="177"/>
                    <a:pt x="3737"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9"/>
            <p:cNvSpPr/>
            <p:nvPr/>
          </p:nvSpPr>
          <p:spPr>
            <a:xfrm>
              <a:off x="5741875" y="4111625"/>
              <a:ext cx="159425" cy="156050"/>
            </a:xfrm>
            <a:custGeom>
              <a:rect b="b" l="l" r="r" t="t"/>
              <a:pathLst>
                <a:path extrusionOk="0" h="6242" w="6377">
                  <a:moveTo>
                    <a:pt x="5224" y="0"/>
                  </a:moveTo>
                  <a:lnTo>
                    <a:pt x="1" y="5147"/>
                  </a:lnTo>
                  <a:cubicBezTo>
                    <a:pt x="250" y="5300"/>
                    <a:pt x="481" y="5473"/>
                    <a:pt x="692" y="5684"/>
                  </a:cubicBezTo>
                  <a:cubicBezTo>
                    <a:pt x="865" y="5857"/>
                    <a:pt x="1019" y="6049"/>
                    <a:pt x="1153" y="6241"/>
                  </a:cubicBezTo>
                  <a:lnTo>
                    <a:pt x="6376" y="1133"/>
                  </a:lnTo>
                  <a:lnTo>
                    <a:pt x="52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a:off x="5775000" y="4220600"/>
              <a:ext cx="166625" cy="166600"/>
            </a:xfrm>
            <a:custGeom>
              <a:rect b="b" l="l" r="r" t="t"/>
              <a:pathLst>
                <a:path extrusionOk="0" h="6664" w="6665">
                  <a:moveTo>
                    <a:pt x="5915" y="1901"/>
                  </a:moveTo>
                  <a:lnTo>
                    <a:pt x="5915" y="3438"/>
                  </a:lnTo>
                  <a:cubicBezTo>
                    <a:pt x="5915" y="4801"/>
                    <a:pt x="4801" y="5915"/>
                    <a:pt x="3438" y="5915"/>
                  </a:cubicBezTo>
                  <a:lnTo>
                    <a:pt x="1902" y="5915"/>
                  </a:lnTo>
                  <a:lnTo>
                    <a:pt x="5915" y="1901"/>
                  </a:lnTo>
                  <a:close/>
                  <a:moveTo>
                    <a:pt x="5915" y="0"/>
                  </a:moveTo>
                  <a:lnTo>
                    <a:pt x="5915" y="845"/>
                  </a:lnTo>
                  <a:lnTo>
                    <a:pt x="846" y="5915"/>
                  </a:lnTo>
                  <a:lnTo>
                    <a:pt x="1" y="5915"/>
                  </a:lnTo>
                  <a:lnTo>
                    <a:pt x="1" y="6664"/>
                  </a:lnTo>
                  <a:lnTo>
                    <a:pt x="3438" y="6664"/>
                  </a:lnTo>
                  <a:cubicBezTo>
                    <a:pt x="5224" y="6664"/>
                    <a:pt x="6664" y="5223"/>
                    <a:pt x="6664" y="3438"/>
                  </a:cubicBezTo>
                  <a:lnTo>
                    <a:pt x="6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9"/>
          <p:cNvGrpSpPr/>
          <p:nvPr/>
        </p:nvGrpSpPr>
        <p:grpSpPr>
          <a:xfrm>
            <a:off x="4839850" y="4069375"/>
            <a:ext cx="321675" cy="317850"/>
            <a:chOff x="4839850" y="4069375"/>
            <a:chExt cx="321675" cy="317850"/>
          </a:xfrm>
        </p:grpSpPr>
        <p:sp>
          <p:nvSpPr>
            <p:cNvPr id="2310" name="Google Shape;2310;p49"/>
            <p:cNvSpPr/>
            <p:nvPr/>
          </p:nvSpPr>
          <p:spPr>
            <a:xfrm>
              <a:off x="4839850" y="4069375"/>
              <a:ext cx="193000" cy="230650"/>
            </a:xfrm>
            <a:custGeom>
              <a:rect b="b" l="l" r="r" t="t"/>
              <a:pathLst>
                <a:path extrusionOk="0" h="9226" w="7720">
                  <a:moveTo>
                    <a:pt x="5055" y="0"/>
                  </a:moveTo>
                  <a:cubicBezTo>
                    <a:pt x="4303" y="0"/>
                    <a:pt x="3687" y="627"/>
                    <a:pt x="3668" y="1402"/>
                  </a:cubicBezTo>
                  <a:lnTo>
                    <a:pt x="3668" y="1575"/>
                  </a:lnTo>
                  <a:cubicBezTo>
                    <a:pt x="3784" y="1575"/>
                    <a:pt x="3880" y="1556"/>
                    <a:pt x="3976" y="1556"/>
                  </a:cubicBezTo>
                  <a:cubicBezTo>
                    <a:pt x="4129" y="1556"/>
                    <a:pt x="4283" y="1556"/>
                    <a:pt x="4417" y="1575"/>
                  </a:cubicBezTo>
                  <a:lnTo>
                    <a:pt x="4417" y="1402"/>
                  </a:lnTo>
                  <a:cubicBezTo>
                    <a:pt x="4417" y="1018"/>
                    <a:pt x="4724" y="730"/>
                    <a:pt x="5089" y="730"/>
                  </a:cubicBezTo>
                  <a:lnTo>
                    <a:pt x="5742" y="730"/>
                  </a:lnTo>
                  <a:lnTo>
                    <a:pt x="5742" y="1"/>
                  </a:lnTo>
                  <a:lnTo>
                    <a:pt x="5089" y="1"/>
                  </a:lnTo>
                  <a:cubicBezTo>
                    <a:pt x="5078" y="0"/>
                    <a:pt x="5067" y="0"/>
                    <a:pt x="5055" y="0"/>
                  </a:cubicBezTo>
                  <a:close/>
                  <a:moveTo>
                    <a:pt x="2939" y="3438"/>
                  </a:moveTo>
                  <a:lnTo>
                    <a:pt x="2939" y="4187"/>
                  </a:lnTo>
                  <a:lnTo>
                    <a:pt x="2190" y="4187"/>
                  </a:lnTo>
                  <a:lnTo>
                    <a:pt x="2190" y="4916"/>
                  </a:lnTo>
                  <a:lnTo>
                    <a:pt x="1460" y="4916"/>
                  </a:lnTo>
                  <a:lnTo>
                    <a:pt x="1460" y="4187"/>
                  </a:lnTo>
                  <a:lnTo>
                    <a:pt x="2190" y="4187"/>
                  </a:lnTo>
                  <a:lnTo>
                    <a:pt x="2190" y="3438"/>
                  </a:lnTo>
                  <a:close/>
                  <a:moveTo>
                    <a:pt x="3668" y="1575"/>
                  </a:moveTo>
                  <a:cubicBezTo>
                    <a:pt x="1556" y="1767"/>
                    <a:pt x="1" y="3668"/>
                    <a:pt x="212" y="5781"/>
                  </a:cubicBezTo>
                  <a:cubicBezTo>
                    <a:pt x="426" y="7759"/>
                    <a:pt x="2080" y="9225"/>
                    <a:pt x="4021" y="9225"/>
                  </a:cubicBezTo>
                  <a:cubicBezTo>
                    <a:pt x="4171" y="9225"/>
                    <a:pt x="4322" y="9216"/>
                    <a:pt x="4475" y="9199"/>
                  </a:cubicBezTo>
                  <a:cubicBezTo>
                    <a:pt x="4475" y="9103"/>
                    <a:pt x="4456" y="8987"/>
                    <a:pt x="4456" y="8872"/>
                  </a:cubicBezTo>
                  <a:cubicBezTo>
                    <a:pt x="4456" y="6837"/>
                    <a:pt x="5781" y="5051"/>
                    <a:pt x="7720" y="4475"/>
                  </a:cubicBezTo>
                  <a:cubicBezTo>
                    <a:pt x="7336" y="2919"/>
                    <a:pt x="6011" y="1767"/>
                    <a:pt x="4417" y="1575"/>
                  </a:cubicBezTo>
                  <a:lnTo>
                    <a:pt x="4417" y="2823"/>
                  </a:lnTo>
                  <a:lnTo>
                    <a:pt x="3668" y="2823"/>
                  </a:lnTo>
                  <a:lnTo>
                    <a:pt x="3668" y="157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9"/>
            <p:cNvSpPr/>
            <p:nvPr/>
          </p:nvSpPr>
          <p:spPr>
            <a:xfrm>
              <a:off x="5075075" y="4242675"/>
              <a:ext cx="53800" cy="97000"/>
            </a:xfrm>
            <a:custGeom>
              <a:rect b="b" l="l" r="r" t="t"/>
              <a:pathLst>
                <a:path extrusionOk="0" h="3880" w="2152">
                  <a:moveTo>
                    <a:pt x="481" y="1"/>
                  </a:moveTo>
                  <a:cubicBezTo>
                    <a:pt x="404" y="1"/>
                    <a:pt x="327" y="20"/>
                    <a:pt x="250" y="58"/>
                  </a:cubicBezTo>
                  <a:cubicBezTo>
                    <a:pt x="97" y="154"/>
                    <a:pt x="1" y="308"/>
                    <a:pt x="1" y="500"/>
                  </a:cubicBezTo>
                  <a:lnTo>
                    <a:pt x="1" y="3380"/>
                  </a:lnTo>
                  <a:cubicBezTo>
                    <a:pt x="1" y="3553"/>
                    <a:pt x="97" y="3726"/>
                    <a:pt x="250" y="3822"/>
                  </a:cubicBezTo>
                  <a:cubicBezTo>
                    <a:pt x="327" y="3860"/>
                    <a:pt x="409" y="3880"/>
                    <a:pt x="490" y="3880"/>
                  </a:cubicBezTo>
                  <a:cubicBezTo>
                    <a:pt x="572" y="3880"/>
                    <a:pt x="654" y="3860"/>
                    <a:pt x="731" y="3822"/>
                  </a:cubicBezTo>
                  <a:cubicBezTo>
                    <a:pt x="2151" y="2977"/>
                    <a:pt x="2151" y="903"/>
                    <a:pt x="731" y="58"/>
                  </a:cubicBezTo>
                  <a:cubicBezTo>
                    <a:pt x="654" y="20"/>
                    <a:pt x="577"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a:off x="5002125" y="4242675"/>
              <a:ext cx="54250" cy="97000"/>
            </a:xfrm>
            <a:custGeom>
              <a:rect b="b" l="l" r="r" t="t"/>
              <a:pathLst>
                <a:path extrusionOk="0" h="3880" w="2170">
                  <a:moveTo>
                    <a:pt x="1671" y="1"/>
                  </a:moveTo>
                  <a:cubicBezTo>
                    <a:pt x="1594" y="1"/>
                    <a:pt x="1498" y="20"/>
                    <a:pt x="1440" y="58"/>
                  </a:cubicBezTo>
                  <a:cubicBezTo>
                    <a:pt x="0" y="903"/>
                    <a:pt x="0" y="2977"/>
                    <a:pt x="1440" y="3822"/>
                  </a:cubicBezTo>
                  <a:cubicBezTo>
                    <a:pt x="1507" y="3860"/>
                    <a:pt x="1589" y="3880"/>
                    <a:pt x="1673" y="3880"/>
                  </a:cubicBezTo>
                  <a:cubicBezTo>
                    <a:pt x="1757" y="3880"/>
                    <a:pt x="1843" y="3860"/>
                    <a:pt x="1920" y="3822"/>
                  </a:cubicBezTo>
                  <a:cubicBezTo>
                    <a:pt x="2074" y="3726"/>
                    <a:pt x="2170" y="3572"/>
                    <a:pt x="2170" y="3380"/>
                  </a:cubicBezTo>
                  <a:lnTo>
                    <a:pt x="2170" y="500"/>
                  </a:lnTo>
                  <a:cubicBezTo>
                    <a:pt x="2170" y="327"/>
                    <a:pt x="2074" y="154"/>
                    <a:pt x="1920" y="58"/>
                  </a:cubicBezTo>
                  <a:cubicBezTo>
                    <a:pt x="1843" y="20"/>
                    <a:pt x="1747" y="1"/>
                    <a:pt x="1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a:off x="4937300" y="4195150"/>
              <a:ext cx="224225" cy="192075"/>
            </a:xfrm>
            <a:custGeom>
              <a:rect b="b" l="l" r="r" t="t"/>
              <a:pathLst>
                <a:path extrusionOk="0" h="7683" w="8969">
                  <a:moveTo>
                    <a:pt x="6001" y="1153"/>
                  </a:moveTo>
                  <a:cubicBezTo>
                    <a:pt x="6218" y="1153"/>
                    <a:pt x="6434" y="1210"/>
                    <a:pt x="6626" y="1326"/>
                  </a:cubicBezTo>
                  <a:cubicBezTo>
                    <a:pt x="8527" y="2459"/>
                    <a:pt x="8527" y="5224"/>
                    <a:pt x="6626" y="6357"/>
                  </a:cubicBezTo>
                  <a:cubicBezTo>
                    <a:pt x="6434" y="6472"/>
                    <a:pt x="6218" y="6529"/>
                    <a:pt x="6001" y="6529"/>
                  </a:cubicBezTo>
                  <a:cubicBezTo>
                    <a:pt x="5785" y="6529"/>
                    <a:pt x="5569" y="6472"/>
                    <a:pt x="5377" y="6357"/>
                  </a:cubicBezTo>
                  <a:cubicBezTo>
                    <a:pt x="5339" y="6232"/>
                    <a:pt x="5233" y="6169"/>
                    <a:pt x="5128" y="6169"/>
                  </a:cubicBezTo>
                  <a:cubicBezTo>
                    <a:pt x="5022" y="6169"/>
                    <a:pt x="4917" y="6232"/>
                    <a:pt x="4878" y="6357"/>
                  </a:cubicBezTo>
                  <a:cubicBezTo>
                    <a:pt x="4686" y="6472"/>
                    <a:pt x="4470" y="6529"/>
                    <a:pt x="4254" y="6529"/>
                  </a:cubicBezTo>
                  <a:cubicBezTo>
                    <a:pt x="4038" y="6529"/>
                    <a:pt x="3822" y="6472"/>
                    <a:pt x="3630" y="6357"/>
                  </a:cubicBezTo>
                  <a:cubicBezTo>
                    <a:pt x="1729" y="5224"/>
                    <a:pt x="1729" y="2459"/>
                    <a:pt x="3630" y="1326"/>
                  </a:cubicBezTo>
                  <a:cubicBezTo>
                    <a:pt x="3822" y="1210"/>
                    <a:pt x="4038" y="1153"/>
                    <a:pt x="4254" y="1153"/>
                  </a:cubicBezTo>
                  <a:cubicBezTo>
                    <a:pt x="4470" y="1153"/>
                    <a:pt x="4686" y="1210"/>
                    <a:pt x="4878" y="1326"/>
                  </a:cubicBezTo>
                  <a:cubicBezTo>
                    <a:pt x="4917" y="1450"/>
                    <a:pt x="5022" y="1513"/>
                    <a:pt x="5128" y="1513"/>
                  </a:cubicBezTo>
                  <a:cubicBezTo>
                    <a:pt x="5233" y="1513"/>
                    <a:pt x="5339" y="1450"/>
                    <a:pt x="5377" y="1326"/>
                  </a:cubicBezTo>
                  <a:cubicBezTo>
                    <a:pt x="5569" y="1210"/>
                    <a:pt x="5785" y="1153"/>
                    <a:pt x="6001" y="1153"/>
                  </a:cubicBezTo>
                  <a:close/>
                  <a:moveTo>
                    <a:pt x="5128" y="1"/>
                  </a:moveTo>
                  <a:cubicBezTo>
                    <a:pt x="1710" y="1"/>
                    <a:pt x="1" y="4129"/>
                    <a:pt x="2420" y="6549"/>
                  </a:cubicBezTo>
                  <a:cubicBezTo>
                    <a:pt x="3204" y="7332"/>
                    <a:pt x="4166" y="7683"/>
                    <a:pt x="5109" y="7683"/>
                  </a:cubicBezTo>
                  <a:cubicBezTo>
                    <a:pt x="7080" y="7683"/>
                    <a:pt x="8968" y="6153"/>
                    <a:pt x="8968" y="3841"/>
                  </a:cubicBezTo>
                  <a:cubicBezTo>
                    <a:pt x="8968" y="1729"/>
                    <a:pt x="7240" y="1"/>
                    <a:pt x="5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49"/>
          <p:cNvGrpSpPr/>
          <p:nvPr/>
        </p:nvGrpSpPr>
        <p:grpSpPr>
          <a:xfrm>
            <a:off x="4057350" y="4069150"/>
            <a:ext cx="330025" cy="318050"/>
            <a:chOff x="4057350" y="4069150"/>
            <a:chExt cx="330025" cy="318050"/>
          </a:xfrm>
        </p:grpSpPr>
        <p:sp>
          <p:nvSpPr>
            <p:cNvPr id="2315" name="Google Shape;2315;p49"/>
            <p:cNvSpPr/>
            <p:nvPr/>
          </p:nvSpPr>
          <p:spPr>
            <a:xfrm>
              <a:off x="4262350" y="4186025"/>
              <a:ext cx="75400" cy="41800"/>
            </a:xfrm>
            <a:custGeom>
              <a:rect b="b" l="l" r="r" t="t"/>
              <a:pathLst>
                <a:path extrusionOk="0" h="1672" w="3016">
                  <a:moveTo>
                    <a:pt x="2285" y="1"/>
                  </a:moveTo>
                  <a:lnTo>
                    <a:pt x="2285" y="923"/>
                  </a:lnTo>
                  <a:lnTo>
                    <a:pt x="0" y="923"/>
                  </a:lnTo>
                  <a:cubicBezTo>
                    <a:pt x="19" y="1153"/>
                    <a:pt x="39" y="1422"/>
                    <a:pt x="77" y="1671"/>
                  </a:cubicBezTo>
                  <a:lnTo>
                    <a:pt x="3015" y="1671"/>
                  </a:lnTo>
                  <a:lnTo>
                    <a:pt x="30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a:off x="4285375" y="4110775"/>
              <a:ext cx="102000" cy="57050"/>
            </a:xfrm>
            <a:custGeom>
              <a:rect b="b" l="l" r="r" t="t"/>
              <a:pathLst>
                <a:path extrusionOk="0" h="2282" w="4080">
                  <a:moveTo>
                    <a:pt x="2171" y="1"/>
                  </a:moveTo>
                  <a:cubicBezTo>
                    <a:pt x="1729" y="1"/>
                    <a:pt x="1288" y="294"/>
                    <a:pt x="1288" y="879"/>
                  </a:cubicBezTo>
                  <a:lnTo>
                    <a:pt x="1288" y="1340"/>
                  </a:lnTo>
                  <a:lnTo>
                    <a:pt x="519" y="1340"/>
                  </a:lnTo>
                  <a:cubicBezTo>
                    <a:pt x="1" y="1436"/>
                    <a:pt x="1" y="2166"/>
                    <a:pt x="519" y="2281"/>
                  </a:cubicBezTo>
                  <a:lnTo>
                    <a:pt x="3227" y="2281"/>
                  </a:lnTo>
                  <a:cubicBezTo>
                    <a:pt x="3239" y="2282"/>
                    <a:pt x="3251" y="2282"/>
                    <a:pt x="3263" y="2282"/>
                  </a:cubicBezTo>
                  <a:cubicBezTo>
                    <a:pt x="4073" y="2282"/>
                    <a:pt x="4079" y="1031"/>
                    <a:pt x="3280" y="1031"/>
                  </a:cubicBezTo>
                  <a:cubicBezTo>
                    <a:pt x="3263" y="1031"/>
                    <a:pt x="3245" y="1032"/>
                    <a:pt x="3227" y="1033"/>
                  </a:cubicBezTo>
                  <a:lnTo>
                    <a:pt x="3054" y="1033"/>
                  </a:lnTo>
                  <a:lnTo>
                    <a:pt x="3054" y="879"/>
                  </a:lnTo>
                  <a:cubicBezTo>
                    <a:pt x="3054" y="294"/>
                    <a:pt x="2612" y="1"/>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a:off x="4179775" y="4167800"/>
              <a:ext cx="89325" cy="219400"/>
            </a:xfrm>
            <a:custGeom>
              <a:rect b="b" l="l" r="r" t="t"/>
              <a:pathLst>
                <a:path extrusionOk="0" h="8776" w="3573">
                  <a:moveTo>
                    <a:pt x="1095" y="0"/>
                  </a:moveTo>
                  <a:lnTo>
                    <a:pt x="1095" y="480"/>
                  </a:lnTo>
                  <a:cubicBezTo>
                    <a:pt x="1095" y="2016"/>
                    <a:pt x="826" y="3533"/>
                    <a:pt x="327" y="4974"/>
                  </a:cubicBezTo>
                  <a:lnTo>
                    <a:pt x="0" y="5895"/>
                  </a:lnTo>
                  <a:lnTo>
                    <a:pt x="0" y="8776"/>
                  </a:lnTo>
                  <a:lnTo>
                    <a:pt x="3572" y="8776"/>
                  </a:lnTo>
                  <a:lnTo>
                    <a:pt x="3572" y="7854"/>
                  </a:lnTo>
                  <a:lnTo>
                    <a:pt x="1421" y="7854"/>
                  </a:lnTo>
                  <a:lnTo>
                    <a:pt x="1421" y="7105"/>
                  </a:lnTo>
                  <a:lnTo>
                    <a:pt x="3572" y="7105"/>
                  </a:lnTo>
                  <a:lnTo>
                    <a:pt x="3572" y="6164"/>
                  </a:lnTo>
                  <a:lnTo>
                    <a:pt x="2458" y="6164"/>
                  </a:lnTo>
                  <a:lnTo>
                    <a:pt x="2458" y="5434"/>
                  </a:lnTo>
                  <a:lnTo>
                    <a:pt x="3418" y="5434"/>
                  </a:lnTo>
                  <a:lnTo>
                    <a:pt x="3265" y="4974"/>
                  </a:lnTo>
                  <a:cubicBezTo>
                    <a:pt x="2746" y="3533"/>
                    <a:pt x="2497" y="2016"/>
                    <a:pt x="2497" y="480"/>
                  </a:cubicBezTo>
                  <a:lnTo>
                    <a:pt x="2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9"/>
            <p:cNvSpPr/>
            <p:nvPr/>
          </p:nvSpPr>
          <p:spPr>
            <a:xfrm>
              <a:off x="4104400" y="4213875"/>
              <a:ext cx="80200" cy="32675"/>
            </a:xfrm>
            <a:custGeom>
              <a:rect b="b" l="l" r="r" t="t"/>
              <a:pathLst>
                <a:path extrusionOk="0" h="1307" w="3208">
                  <a:moveTo>
                    <a:pt x="1" y="1"/>
                  </a:moveTo>
                  <a:lnTo>
                    <a:pt x="1" y="1306"/>
                  </a:lnTo>
                  <a:lnTo>
                    <a:pt x="3073" y="1306"/>
                  </a:lnTo>
                  <a:cubicBezTo>
                    <a:pt x="3131" y="1076"/>
                    <a:pt x="3169" y="826"/>
                    <a:pt x="3207" y="577"/>
                  </a:cubicBezTo>
                  <a:lnTo>
                    <a:pt x="730" y="577"/>
                  </a:lnTo>
                  <a:lnTo>
                    <a:pt x="7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9"/>
            <p:cNvSpPr/>
            <p:nvPr/>
          </p:nvSpPr>
          <p:spPr>
            <a:xfrm>
              <a:off x="4057350" y="4133700"/>
              <a:ext cx="99400" cy="61950"/>
            </a:xfrm>
            <a:custGeom>
              <a:rect b="b" l="l" r="r" t="t"/>
              <a:pathLst>
                <a:path extrusionOk="0" h="2478" w="3976">
                  <a:moveTo>
                    <a:pt x="2171" y="1"/>
                  </a:moveTo>
                  <a:cubicBezTo>
                    <a:pt x="1806" y="1"/>
                    <a:pt x="1499" y="308"/>
                    <a:pt x="1499" y="692"/>
                  </a:cubicBezTo>
                  <a:cubicBezTo>
                    <a:pt x="1479" y="846"/>
                    <a:pt x="1518" y="999"/>
                    <a:pt x="1595" y="1134"/>
                  </a:cubicBezTo>
                  <a:lnTo>
                    <a:pt x="903" y="1134"/>
                  </a:lnTo>
                  <a:cubicBezTo>
                    <a:pt x="1" y="1134"/>
                    <a:pt x="1" y="2459"/>
                    <a:pt x="903" y="2478"/>
                  </a:cubicBezTo>
                  <a:lnTo>
                    <a:pt x="3419" y="2459"/>
                  </a:lnTo>
                  <a:cubicBezTo>
                    <a:pt x="3726" y="2459"/>
                    <a:pt x="3976" y="2209"/>
                    <a:pt x="3976" y="1902"/>
                  </a:cubicBezTo>
                  <a:cubicBezTo>
                    <a:pt x="3976" y="1595"/>
                    <a:pt x="3726" y="1364"/>
                    <a:pt x="3419" y="1364"/>
                  </a:cubicBezTo>
                  <a:cubicBezTo>
                    <a:pt x="2766" y="1345"/>
                    <a:pt x="2248" y="826"/>
                    <a:pt x="2248" y="174"/>
                  </a:cubicBezTo>
                  <a:cubicBezTo>
                    <a:pt x="2248" y="116"/>
                    <a:pt x="2248" y="58"/>
                    <a:pt x="2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9"/>
            <p:cNvSpPr/>
            <p:nvPr/>
          </p:nvSpPr>
          <p:spPr>
            <a:xfrm>
              <a:off x="4127925" y="4069150"/>
              <a:ext cx="182450" cy="79950"/>
            </a:xfrm>
            <a:custGeom>
              <a:rect b="b" l="l" r="r" t="t"/>
              <a:pathLst>
                <a:path extrusionOk="0" h="3198" w="7298">
                  <a:moveTo>
                    <a:pt x="4340" y="0"/>
                  </a:moveTo>
                  <a:cubicBezTo>
                    <a:pt x="3884" y="0"/>
                    <a:pt x="3428" y="240"/>
                    <a:pt x="3207" y="720"/>
                  </a:cubicBezTo>
                  <a:lnTo>
                    <a:pt x="3054" y="1066"/>
                  </a:lnTo>
                  <a:lnTo>
                    <a:pt x="2708" y="912"/>
                  </a:lnTo>
                  <a:cubicBezTo>
                    <a:pt x="2566" y="839"/>
                    <a:pt x="2419" y="805"/>
                    <a:pt x="2276" y="805"/>
                  </a:cubicBezTo>
                  <a:cubicBezTo>
                    <a:pt x="1784" y="805"/>
                    <a:pt x="1345" y="1206"/>
                    <a:pt x="1345" y="1757"/>
                  </a:cubicBezTo>
                  <a:cubicBezTo>
                    <a:pt x="1345" y="1776"/>
                    <a:pt x="1345" y="1815"/>
                    <a:pt x="1345" y="1853"/>
                  </a:cubicBezTo>
                  <a:lnTo>
                    <a:pt x="1383" y="2276"/>
                  </a:lnTo>
                  <a:lnTo>
                    <a:pt x="634" y="2276"/>
                  </a:lnTo>
                  <a:cubicBezTo>
                    <a:pt x="628" y="2275"/>
                    <a:pt x="622" y="2275"/>
                    <a:pt x="615" y="2275"/>
                  </a:cubicBezTo>
                  <a:cubicBezTo>
                    <a:pt x="1" y="2275"/>
                    <a:pt x="7" y="3197"/>
                    <a:pt x="634" y="3197"/>
                  </a:cubicBezTo>
                  <a:lnTo>
                    <a:pt x="5627" y="3197"/>
                  </a:lnTo>
                  <a:cubicBezTo>
                    <a:pt x="5761" y="2640"/>
                    <a:pt x="6241" y="2256"/>
                    <a:pt x="6817" y="2256"/>
                  </a:cubicBezTo>
                  <a:lnTo>
                    <a:pt x="6875" y="2256"/>
                  </a:lnTo>
                  <a:cubicBezTo>
                    <a:pt x="6933" y="1930"/>
                    <a:pt x="7086" y="1642"/>
                    <a:pt x="7297" y="1411"/>
                  </a:cubicBezTo>
                  <a:lnTo>
                    <a:pt x="7240" y="1335"/>
                  </a:lnTo>
                  <a:lnTo>
                    <a:pt x="7221" y="1296"/>
                  </a:lnTo>
                  <a:cubicBezTo>
                    <a:pt x="7067" y="989"/>
                    <a:pt x="6741" y="797"/>
                    <a:pt x="6395" y="797"/>
                  </a:cubicBezTo>
                  <a:cubicBezTo>
                    <a:pt x="6241" y="797"/>
                    <a:pt x="6107" y="835"/>
                    <a:pt x="5973" y="912"/>
                  </a:cubicBezTo>
                  <a:lnTo>
                    <a:pt x="5627" y="1066"/>
                  </a:lnTo>
                  <a:lnTo>
                    <a:pt x="5473" y="720"/>
                  </a:lnTo>
                  <a:cubicBezTo>
                    <a:pt x="5252" y="240"/>
                    <a:pt x="4796" y="0"/>
                    <a:pt x="43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49"/>
          <p:cNvGrpSpPr/>
          <p:nvPr/>
        </p:nvGrpSpPr>
        <p:grpSpPr>
          <a:xfrm>
            <a:off x="3283500" y="4069375"/>
            <a:ext cx="317825" cy="317825"/>
            <a:chOff x="3283500" y="4069375"/>
            <a:chExt cx="317825" cy="317825"/>
          </a:xfrm>
        </p:grpSpPr>
        <p:sp>
          <p:nvSpPr>
            <p:cNvPr id="2322" name="Google Shape;2322;p49"/>
            <p:cNvSpPr/>
            <p:nvPr/>
          </p:nvSpPr>
          <p:spPr>
            <a:xfrm>
              <a:off x="3283500" y="4297400"/>
              <a:ext cx="89800" cy="89800"/>
            </a:xfrm>
            <a:custGeom>
              <a:rect b="b" l="l" r="r" t="t"/>
              <a:pathLst>
                <a:path extrusionOk="0" h="3592" w="3592">
                  <a:moveTo>
                    <a:pt x="1806" y="1"/>
                  </a:moveTo>
                  <a:lnTo>
                    <a:pt x="1806" y="1057"/>
                  </a:lnTo>
                  <a:lnTo>
                    <a:pt x="1" y="2881"/>
                  </a:lnTo>
                  <a:lnTo>
                    <a:pt x="711" y="3592"/>
                  </a:lnTo>
                  <a:lnTo>
                    <a:pt x="2535" y="1767"/>
                  </a:lnTo>
                  <a:lnTo>
                    <a:pt x="3592" y="1767"/>
                  </a:lnTo>
                  <a:lnTo>
                    <a:pt x="35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9"/>
            <p:cNvSpPr/>
            <p:nvPr/>
          </p:nvSpPr>
          <p:spPr>
            <a:xfrm>
              <a:off x="3342075" y="4069375"/>
              <a:ext cx="227575" cy="208850"/>
            </a:xfrm>
            <a:custGeom>
              <a:rect b="b" l="l" r="r" t="t"/>
              <a:pathLst>
                <a:path extrusionOk="0" h="8354" w="9103">
                  <a:moveTo>
                    <a:pt x="8353" y="1"/>
                  </a:moveTo>
                  <a:lnTo>
                    <a:pt x="0" y="8354"/>
                  </a:lnTo>
                  <a:lnTo>
                    <a:pt x="1460" y="8354"/>
                  </a:lnTo>
                  <a:lnTo>
                    <a:pt x="9102" y="730"/>
                  </a:lnTo>
                  <a:lnTo>
                    <a:pt x="8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9"/>
            <p:cNvSpPr/>
            <p:nvPr/>
          </p:nvSpPr>
          <p:spPr>
            <a:xfrm>
              <a:off x="3392475" y="4101075"/>
              <a:ext cx="208850" cy="227075"/>
            </a:xfrm>
            <a:custGeom>
              <a:rect b="b" l="l" r="r" t="t"/>
              <a:pathLst>
                <a:path extrusionOk="0" h="9083" w="8354">
                  <a:moveTo>
                    <a:pt x="7624" y="0"/>
                  </a:moveTo>
                  <a:lnTo>
                    <a:pt x="1" y="7604"/>
                  </a:lnTo>
                  <a:lnTo>
                    <a:pt x="1" y="9083"/>
                  </a:lnTo>
                  <a:lnTo>
                    <a:pt x="8354" y="730"/>
                  </a:lnTo>
                  <a:lnTo>
                    <a:pt x="76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9"/>
            <p:cNvSpPr/>
            <p:nvPr/>
          </p:nvSpPr>
          <p:spPr>
            <a:xfrm>
              <a:off x="3491375" y="4355025"/>
              <a:ext cx="81150" cy="32175"/>
            </a:xfrm>
            <a:custGeom>
              <a:rect b="b" l="l" r="r" t="t"/>
              <a:pathLst>
                <a:path extrusionOk="0" h="1287" w="3246">
                  <a:moveTo>
                    <a:pt x="0" y="0"/>
                  </a:moveTo>
                  <a:cubicBezTo>
                    <a:pt x="173" y="749"/>
                    <a:pt x="845" y="1287"/>
                    <a:pt x="1632" y="1287"/>
                  </a:cubicBezTo>
                  <a:cubicBezTo>
                    <a:pt x="2401" y="1287"/>
                    <a:pt x="3073" y="749"/>
                    <a:pt x="3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9"/>
            <p:cNvSpPr/>
            <p:nvPr/>
          </p:nvSpPr>
          <p:spPr>
            <a:xfrm>
              <a:off x="3491375" y="4303650"/>
              <a:ext cx="81150" cy="32175"/>
            </a:xfrm>
            <a:custGeom>
              <a:rect b="b" l="l" r="r" t="t"/>
              <a:pathLst>
                <a:path extrusionOk="0" h="1287" w="3246">
                  <a:moveTo>
                    <a:pt x="1632" y="0"/>
                  </a:moveTo>
                  <a:cubicBezTo>
                    <a:pt x="845" y="0"/>
                    <a:pt x="173" y="538"/>
                    <a:pt x="0" y="1287"/>
                  </a:cubicBezTo>
                  <a:lnTo>
                    <a:pt x="3245" y="1287"/>
                  </a:lnTo>
                  <a:cubicBezTo>
                    <a:pt x="3073" y="538"/>
                    <a:pt x="2401" y="0"/>
                    <a:pt x="1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49"/>
          <p:cNvGrpSpPr/>
          <p:nvPr/>
        </p:nvGrpSpPr>
        <p:grpSpPr>
          <a:xfrm>
            <a:off x="2569650" y="4069375"/>
            <a:ext cx="252550" cy="317825"/>
            <a:chOff x="2569650" y="4069375"/>
            <a:chExt cx="252550" cy="317825"/>
          </a:xfrm>
        </p:grpSpPr>
        <p:sp>
          <p:nvSpPr>
            <p:cNvPr id="2328" name="Google Shape;2328;p49"/>
            <p:cNvSpPr/>
            <p:nvPr/>
          </p:nvSpPr>
          <p:spPr>
            <a:xfrm>
              <a:off x="2647900" y="4277250"/>
              <a:ext cx="78275" cy="109950"/>
            </a:xfrm>
            <a:custGeom>
              <a:rect b="b" l="l" r="r" t="t"/>
              <a:pathLst>
                <a:path extrusionOk="0" h="4398" w="3131">
                  <a:moveTo>
                    <a:pt x="654" y="0"/>
                  </a:moveTo>
                  <a:lnTo>
                    <a:pt x="654" y="3015"/>
                  </a:lnTo>
                  <a:cubicBezTo>
                    <a:pt x="634" y="3361"/>
                    <a:pt x="346" y="3649"/>
                    <a:pt x="1" y="3649"/>
                  </a:cubicBezTo>
                  <a:lnTo>
                    <a:pt x="1" y="4398"/>
                  </a:lnTo>
                  <a:lnTo>
                    <a:pt x="1249" y="4398"/>
                  </a:lnTo>
                  <a:cubicBezTo>
                    <a:pt x="2286" y="4398"/>
                    <a:pt x="3131" y="3553"/>
                    <a:pt x="3131" y="2497"/>
                  </a:cubicBezTo>
                  <a:lnTo>
                    <a:pt x="3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9"/>
            <p:cNvSpPr/>
            <p:nvPr/>
          </p:nvSpPr>
          <p:spPr>
            <a:xfrm>
              <a:off x="2569650" y="4069375"/>
              <a:ext cx="252550" cy="189650"/>
            </a:xfrm>
            <a:custGeom>
              <a:rect b="b" l="l" r="r" t="t"/>
              <a:pathLst>
                <a:path extrusionOk="0" h="7586" w="10102">
                  <a:moveTo>
                    <a:pt x="20" y="1"/>
                  </a:moveTo>
                  <a:lnTo>
                    <a:pt x="20" y="1921"/>
                  </a:lnTo>
                  <a:cubicBezTo>
                    <a:pt x="1" y="4552"/>
                    <a:pt x="2036" y="6760"/>
                    <a:pt x="4686" y="6952"/>
                  </a:cubicBezTo>
                  <a:lnTo>
                    <a:pt x="4686" y="7586"/>
                  </a:lnTo>
                  <a:lnTo>
                    <a:pt x="5416" y="7586"/>
                  </a:lnTo>
                  <a:lnTo>
                    <a:pt x="5416" y="6952"/>
                  </a:lnTo>
                  <a:cubicBezTo>
                    <a:pt x="8066" y="6760"/>
                    <a:pt x="10101" y="4552"/>
                    <a:pt x="10082" y="1921"/>
                  </a:cubicBezTo>
                  <a:lnTo>
                    <a:pt x="10082" y="1"/>
                  </a:lnTo>
                  <a:lnTo>
                    <a:pt x="9352" y="1"/>
                  </a:lnTo>
                  <a:lnTo>
                    <a:pt x="9352" y="1921"/>
                  </a:lnTo>
                  <a:cubicBezTo>
                    <a:pt x="9333" y="4129"/>
                    <a:pt x="7643" y="5992"/>
                    <a:pt x="5416" y="6184"/>
                  </a:cubicBezTo>
                  <a:lnTo>
                    <a:pt x="5416" y="5512"/>
                  </a:lnTo>
                  <a:lnTo>
                    <a:pt x="4667" y="5512"/>
                  </a:lnTo>
                  <a:lnTo>
                    <a:pt x="4667" y="6203"/>
                  </a:lnTo>
                  <a:cubicBezTo>
                    <a:pt x="2459" y="5992"/>
                    <a:pt x="750" y="4129"/>
                    <a:pt x="750" y="1921"/>
                  </a:cubicBez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49"/>
          <p:cNvGrpSpPr/>
          <p:nvPr/>
        </p:nvGrpSpPr>
        <p:grpSpPr>
          <a:xfrm>
            <a:off x="1789075" y="4069375"/>
            <a:ext cx="318300" cy="317825"/>
            <a:chOff x="1789075" y="4069375"/>
            <a:chExt cx="318300" cy="317825"/>
          </a:xfrm>
        </p:grpSpPr>
        <p:sp>
          <p:nvSpPr>
            <p:cNvPr id="2331" name="Google Shape;2331;p49"/>
            <p:cNvSpPr/>
            <p:nvPr/>
          </p:nvSpPr>
          <p:spPr>
            <a:xfrm>
              <a:off x="1872625" y="4143300"/>
              <a:ext cx="149800" cy="200700"/>
            </a:xfrm>
            <a:custGeom>
              <a:rect b="b" l="l" r="r" t="t"/>
              <a:pathLst>
                <a:path extrusionOk="0" h="8028" w="5992">
                  <a:moveTo>
                    <a:pt x="0" y="1"/>
                  </a:moveTo>
                  <a:lnTo>
                    <a:pt x="0" y="7605"/>
                  </a:lnTo>
                  <a:cubicBezTo>
                    <a:pt x="211" y="7547"/>
                    <a:pt x="422" y="7547"/>
                    <a:pt x="634" y="7547"/>
                  </a:cubicBezTo>
                  <a:lnTo>
                    <a:pt x="941" y="7547"/>
                  </a:lnTo>
                  <a:lnTo>
                    <a:pt x="941" y="3861"/>
                  </a:lnTo>
                  <a:lnTo>
                    <a:pt x="1690" y="3861"/>
                  </a:lnTo>
                  <a:lnTo>
                    <a:pt x="1690" y="7701"/>
                  </a:lnTo>
                  <a:cubicBezTo>
                    <a:pt x="1786" y="7739"/>
                    <a:pt x="1882" y="7778"/>
                    <a:pt x="1978" y="7816"/>
                  </a:cubicBezTo>
                  <a:cubicBezTo>
                    <a:pt x="2170" y="7912"/>
                    <a:pt x="2400" y="7989"/>
                    <a:pt x="2612" y="8008"/>
                  </a:cubicBezTo>
                  <a:lnTo>
                    <a:pt x="2612" y="6203"/>
                  </a:lnTo>
                  <a:lnTo>
                    <a:pt x="3360" y="6203"/>
                  </a:lnTo>
                  <a:lnTo>
                    <a:pt x="3360" y="8027"/>
                  </a:lnTo>
                  <a:cubicBezTo>
                    <a:pt x="3610" y="7989"/>
                    <a:pt x="3840" y="7931"/>
                    <a:pt x="4071" y="7816"/>
                  </a:cubicBezTo>
                  <a:cubicBezTo>
                    <a:pt x="4148" y="7797"/>
                    <a:pt x="4205" y="7759"/>
                    <a:pt x="4282" y="7739"/>
                  </a:cubicBezTo>
                  <a:lnTo>
                    <a:pt x="4282" y="2017"/>
                  </a:lnTo>
                  <a:lnTo>
                    <a:pt x="5031" y="2017"/>
                  </a:lnTo>
                  <a:lnTo>
                    <a:pt x="5031" y="7567"/>
                  </a:lnTo>
                  <a:cubicBezTo>
                    <a:pt x="5165" y="7547"/>
                    <a:pt x="5281" y="7547"/>
                    <a:pt x="5396" y="7547"/>
                  </a:cubicBezTo>
                  <a:cubicBezTo>
                    <a:pt x="5607" y="7547"/>
                    <a:pt x="5799" y="7567"/>
                    <a:pt x="5991" y="7586"/>
                  </a:cubicBezTo>
                  <a:lnTo>
                    <a:pt x="5991" y="1"/>
                  </a:lnTo>
                  <a:lnTo>
                    <a:pt x="5031" y="1"/>
                  </a:lnTo>
                  <a:lnTo>
                    <a:pt x="5031" y="1172"/>
                  </a:lnTo>
                  <a:lnTo>
                    <a:pt x="4282" y="1172"/>
                  </a:lnTo>
                  <a:lnTo>
                    <a:pt x="4282" y="1"/>
                  </a:lnTo>
                  <a:lnTo>
                    <a:pt x="3360" y="1"/>
                  </a:lnTo>
                  <a:lnTo>
                    <a:pt x="3360" y="5358"/>
                  </a:lnTo>
                  <a:lnTo>
                    <a:pt x="2612" y="5358"/>
                  </a:lnTo>
                  <a:lnTo>
                    <a:pt x="2612" y="1"/>
                  </a:lnTo>
                  <a:lnTo>
                    <a:pt x="1671" y="1"/>
                  </a:lnTo>
                  <a:lnTo>
                    <a:pt x="1671" y="3035"/>
                  </a:lnTo>
                  <a:lnTo>
                    <a:pt x="941" y="3035"/>
                  </a:lnTo>
                  <a:lnTo>
                    <a:pt x="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9"/>
            <p:cNvSpPr/>
            <p:nvPr/>
          </p:nvSpPr>
          <p:spPr>
            <a:xfrm>
              <a:off x="2041125" y="4069375"/>
              <a:ext cx="66250" cy="275100"/>
            </a:xfrm>
            <a:custGeom>
              <a:rect b="b" l="l" r="r" t="t"/>
              <a:pathLst>
                <a:path extrusionOk="0" h="11004" w="2650">
                  <a:moveTo>
                    <a:pt x="1978" y="1"/>
                  </a:moveTo>
                  <a:lnTo>
                    <a:pt x="0" y="2708"/>
                  </a:lnTo>
                  <a:lnTo>
                    <a:pt x="0" y="10792"/>
                  </a:lnTo>
                  <a:cubicBezTo>
                    <a:pt x="288" y="10927"/>
                    <a:pt x="615" y="11004"/>
                    <a:pt x="922" y="11004"/>
                  </a:cubicBezTo>
                  <a:lnTo>
                    <a:pt x="922" y="4052"/>
                  </a:lnTo>
                  <a:lnTo>
                    <a:pt x="2650" y="2267"/>
                  </a:lnTo>
                  <a:lnTo>
                    <a:pt x="2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9"/>
            <p:cNvSpPr/>
            <p:nvPr/>
          </p:nvSpPr>
          <p:spPr>
            <a:xfrm>
              <a:off x="2083350" y="4153400"/>
              <a:ext cx="24025" cy="189150"/>
            </a:xfrm>
            <a:custGeom>
              <a:rect b="b" l="l" r="r" t="t"/>
              <a:pathLst>
                <a:path extrusionOk="0" h="7566" w="961">
                  <a:moveTo>
                    <a:pt x="961" y="0"/>
                  </a:moveTo>
                  <a:lnTo>
                    <a:pt x="1" y="999"/>
                  </a:lnTo>
                  <a:lnTo>
                    <a:pt x="1" y="7566"/>
                  </a:lnTo>
                  <a:cubicBezTo>
                    <a:pt x="135" y="7527"/>
                    <a:pt x="270" y="7489"/>
                    <a:pt x="404" y="7412"/>
                  </a:cubicBezTo>
                  <a:cubicBezTo>
                    <a:pt x="577" y="7335"/>
                    <a:pt x="769" y="7278"/>
                    <a:pt x="961" y="7239"/>
                  </a:cubicBezTo>
                  <a:lnTo>
                    <a:pt x="961" y="7220"/>
                  </a:lnTo>
                  <a:lnTo>
                    <a:pt x="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9"/>
            <p:cNvSpPr/>
            <p:nvPr/>
          </p:nvSpPr>
          <p:spPr>
            <a:xfrm>
              <a:off x="1789075" y="4069375"/>
              <a:ext cx="64850" cy="275100"/>
            </a:xfrm>
            <a:custGeom>
              <a:rect b="b" l="l" r="r" t="t"/>
              <a:pathLst>
                <a:path extrusionOk="0" h="11004" w="2594">
                  <a:moveTo>
                    <a:pt x="1" y="1"/>
                  </a:moveTo>
                  <a:lnTo>
                    <a:pt x="1" y="5512"/>
                  </a:lnTo>
                  <a:lnTo>
                    <a:pt x="1652" y="7509"/>
                  </a:lnTo>
                  <a:lnTo>
                    <a:pt x="1652" y="11004"/>
                  </a:lnTo>
                  <a:cubicBezTo>
                    <a:pt x="1979" y="11004"/>
                    <a:pt x="2305" y="10927"/>
                    <a:pt x="2593" y="10812"/>
                  </a:cubicBezTo>
                  <a:lnTo>
                    <a:pt x="2593" y="2708"/>
                  </a:lnTo>
                  <a:lnTo>
                    <a:pt x="6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a:off x="1789075" y="4236450"/>
              <a:ext cx="22600" cy="105625"/>
            </a:xfrm>
            <a:custGeom>
              <a:rect b="b" l="l" r="r" t="t"/>
              <a:pathLst>
                <a:path extrusionOk="0" h="4225" w="904">
                  <a:moveTo>
                    <a:pt x="1" y="0"/>
                  </a:moveTo>
                  <a:lnTo>
                    <a:pt x="1" y="3898"/>
                  </a:lnTo>
                  <a:cubicBezTo>
                    <a:pt x="193" y="3956"/>
                    <a:pt x="366" y="4013"/>
                    <a:pt x="558" y="4090"/>
                  </a:cubicBezTo>
                  <a:cubicBezTo>
                    <a:pt x="673" y="4148"/>
                    <a:pt x="788" y="4186"/>
                    <a:pt x="903" y="4225"/>
                  </a:cubicBezTo>
                  <a:lnTo>
                    <a:pt x="903" y="109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a:off x="1789075" y="4350700"/>
              <a:ext cx="317825" cy="36500"/>
            </a:xfrm>
            <a:custGeom>
              <a:rect b="b" l="l" r="r" t="t"/>
              <a:pathLst>
                <a:path extrusionOk="0" h="1460" w="12713">
                  <a:moveTo>
                    <a:pt x="3918" y="0"/>
                  </a:moveTo>
                  <a:cubicBezTo>
                    <a:pt x="3572" y="0"/>
                    <a:pt x="3227" y="77"/>
                    <a:pt x="2920" y="231"/>
                  </a:cubicBezTo>
                  <a:cubicBezTo>
                    <a:pt x="2497" y="413"/>
                    <a:pt x="2046" y="504"/>
                    <a:pt x="1592" y="504"/>
                  </a:cubicBezTo>
                  <a:cubicBezTo>
                    <a:pt x="1139" y="504"/>
                    <a:pt x="682" y="413"/>
                    <a:pt x="250" y="231"/>
                  </a:cubicBezTo>
                  <a:cubicBezTo>
                    <a:pt x="174" y="192"/>
                    <a:pt x="78" y="154"/>
                    <a:pt x="1" y="115"/>
                  </a:cubicBezTo>
                  <a:lnTo>
                    <a:pt x="1" y="1460"/>
                  </a:lnTo>
                  <a:lnTo>
                    <a:pt x="12713" y="1460"/>
                  </a:lnTo>
                  <a:lnTo>
                    <a:pt x="12713" y="115"/>
                  </a:lnTo>
                  <a:cubicBezTo>
                    <a:pt x="12617" y="135"/>
                    <a:pt x="12540" y="173"/>
                    <a:pt x="12444" y="211"/>
                  </a:cubicBezTo>
                  <a:cubicBezTo>
                    <a:pt x="12021" y="403"/>
                    <a:pt x="11580" y="499"/>
                    <a:pt x="11119" y="499"/>
                  </a:cubicBezTo>
                  <a:cubicBezTo>
                    <a:pt x="11080" y="501"/>
                    <a:pt x="11042" y="502"/>
                    <a:pt x="11003" y="502"/>
                  </a:cubicBezTo>
                  <a:cubicBezTo>
                    <a:pt x="10584" y="502"/>
                    <a:pt x="10181" y="407"/>
                    <a:pt x="9794" y="231"/>
                  </a:cubicBezTo>
                  <a:cubicBezTo>
                    <a:pt x="9487" y="77"/>
                    <a:pt x="9160" y="0"/>
                    <a:pt x="8834" y="0"/>
                  </a:cubicBezTo>
                  <a:lnTo>
                    <a:pt x="8680" y="0"/>
                  </a:lnTo>
                  <a:cubicBezTo>
                    <a:pt x="8335" y="0"/>
                    <a:pt x="7989" y="77"/>
                    <a:pt x="7682" y="231"/>
                  </a:cubicBezTo>
                  <a:cubicBezTo>
                    <a:pt x="7259" y="413"/>
                    <a:pt x="6808" y="504"/>
                    <a:pt x="6354" y="504"/>
                  </a:cubicBezTo>
                  <a:cubicBezTo>
                    <a:pt x="5901" y="504"/>
                    <a:pt x="5445" y="413"/>
                    <a:pt x="5013" y="231"/>
                  </a:cubicBezTo>
                  <a:cubicBezTo>
                    <a:pt x="4705" y="77"/>
                    <a:pt x="4360" y="0"/>
                    <a:pt x="4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a:t>
            </a:r>
            <a:r>
              <a:rPr lang="en"/>
              <a:t> </a:t>
            </a:r>
            <a:r>
              <a:rPr lang="en"/>
              <a:t>RESOURCES</a:t>
            </a:r>
            <a:endParaRPr/>
          </a:p>
        </p:txBody>
      </p:sp>
      <p:sp>
        <p:nvSpPr>
          <p:cNvPr id="2342" name="Google Shape;2342;p50"/>
          <p:cNvSpPr txBox="1"/>
          <p:nvPr>
            <p:ph idx="1" type="body"/>
          </p:nvPr>
        </p:nvSpPr>
        <p:spPr>
          <a:xfrm>
            <a:off x="720000" y="1152475"/>
            <a:ext cx="7704000" cy="23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Arimo"/>
              <a:buChar char="●"/>
            </a:pPr>
            <a:r>
              <a:rPr lang="en" u="sng">
                <a:hlinkClick r:id="rId3"/>
              </a:rPr>
              <a:t>Hand drawn flat kwanzaa pattern design</a:t>
            </a:r>
            <a:endParaRPr/>
          </a:p>
          <a:p>
            <a:pPr indent="-304800" lvl="0" marL="457200" rtl="0" algn="l">
              <a:spcBef>
                <a:spcPts val="0"/>
              </a:spcBef>
              <a:spcAft>
                <a:spcPts val="0"/>
              </a:spcAft>
              <a:buSzPts val="1200"/>
              <a:buFont typeface="Arimo"/>
              <a:buChar char="●"/>
            </a:pPr>
            <a:r>
              <a:rPr lang="en" u="sng">
                <a:hlinkClick r:id="rId4"/>
              </a:rPr>
              <a:t>Flat african pattern design</a:t>
            </a:r>
            <a:endParaRPr/>
          </a:p>
          <a:p>
            <a:pPr indent="-304800" lvl="0" marL="457200" rtl="0" algn="l">
              <a:spcBef>
                <a:spcPts val="0"/>
              </a:spcBef>
              <a:spcAft>
                <a:spcPts val="1000"/>
              </a:spcAft>
              <a:buSzPts val="1200"/>
              <a:buFont typeface="Arimo"/>
              <a:buChar char="●"/>
            </a:pPr>
            <a:r>
              <a:rPr lang="en" u="sng">
                <a:hlinkClick r:id="rId5"/>
              </a:rPr>
              <a:t>Hand drawn flat kwanzaa pattern design III</a:t>
            </a:r>
            <a:endParaRPr/>
          </a:p>
        </p:txBody>
      </p:sp>
      <p:sp>
        <p:nvSpPr>
          <p:cNvPr id="2343" name="Google Shape;2343;p50"/>
          <p:cNvSpPr/>
          <p:nvPr/>
        </p:nvSpPr>
        <p:spPr>
          <a:xfrm>
            <a:off x="6471466" y="2239907"/>
            <a:ext cx="4501" cy="2267"/>
          </a:xfrm>
          <a:custGeom>
            <a:rect b="b" l="l" r="r" t="t"/>
            <a:pathLst>
              <a:path extrusionOk="0" h="140" w="278">
                <a:moveTo>
                  <a:pt x="139" y="0"/>
                </a:moveTo>
                <a:lnTo>
                  <a:pt x="0" y="139"/>
                </a:lnTo>
                <a:lnTo>
                  <a:pt x="278" y="139"/>
                </a:lnTo>
                <a:lnTo>
                  <a:pt x="139" y="0"/>
                </a:lnTo>
                <a:close/>
              </a:path>
            </a:pathLst>
          </a:custGeom>
          <a:solidFill>
            <a:srgbClr val="FF8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50"/>
          <p:cNvGrpSpPr/>
          <p:nvPr/>
        </p:nvGrpSpPr>
        <p:grpSpPr>
          <a:xfrm>
            <a:off x="5411080" y="2684197"/>
            <a:ext cx="2549547" cy="770623"/>
            <a:chOff x="6102674" y="3016509"/>
            <a:chExt cx="2241360" cy="677471"/>
          </a:xfrm>
        </p:grpSpPr>
        <p:sp>
          <p:nvSpPr>
            <p:cNvPr id="2345" name="Google Shape;2345;p50"/>
            <p:cNvSpPr/>
            <p:nvPr/>
          </p:nvSpPr>
          <p:spPr>
            <a:xfrm>
              <a:off x="6127622" y="3234070"/>
              <a:ext cx="142974" cy="229283"/>
            </a:xfrm>
            <a:custGeom>
              <a:rect b="b" l="l" r="r" t="t"/>
              <a:pathLst>
                <a:path extrusionOk="0" h="14162" w="8831">
                  <a:moveTo>
                    <a:pt x="1783" y="1"/>
                  </a:moveTo>
                  <a:cubicBezTo>
                    <a:pt x="844" y="1"/>
                    <a:pt x="1" y="1232"/>
                    <a:pt x="859" y="2090"/>
                  </a:cubicBezTo>
                  <a:lnTo>
                    <a:pt x="5919" y="7151"/>
                  </a:lnTo>
                  <a:lnTo>
                    <a:pt x="928" y="12072"/>
                  </a:lnTo>
                  <a:cubicBezTo>
                    <a:pt x="16" y="12930"/>
                    <a:pt x="847" y="14162"/>
                    <a:pt x="1816" y="14162"/>
                  </a:cubicBezTo>
                  <a:cubicBezTo>
                    <a:pt x="2099" y="14162"/>
                    <a:pt x="2394" y="14056"/>
                    <a:pt x="2661" y="13805"/>
                  </a:cubicBezTo>
                  <a:lnTo>
                    <a:pt x="8484" y="7982"/>
                  </a:lnTo>
                  <a:cubicBezTo>
                    <a:pt x="8692" y="7774"/>
                    <a:pt x="8830" y="7428"/>
                    <a:pt x="8830" y="7151"/>
                  </a:cubicBezTo>
                  <a:cubicBezTo>
                    <a:pt x="8830" y="6804"/>
                    <a:pt x="8692" y="6457"/>
                    <a:pt x="8484" y="6249"/>
                  </a:cubicBezTo>
                  <a:lnTo>
                    <a:pt x="2592" y="357"/>
                  </a:lnTo>
                  <a:cubicBezTo>
                    <a:pt x="2341" y="106"/>
                    <a:pt x="2058" y="1"/>
                    <a:pt x="1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0"/>
            <p:cNvSpPr/>
            <p:nvPr/>
          </p:nvSpPr>
          <p:spPr>
            <a:xfrm>
              <a:off x="6661131" y="3226590"/>
              <a:ext cx="147313" cy="229169"/>
            </a:xfrm>
            <a:custGeom>
              <a:rect b="b" l="l" r="r" t="t"/>
              <a:pathLst>
                <a:path extrusionOk="0" h="14155" w="9099">
                  <a:moveTo>
                    <a:pt x="6680" y="0"/>
                  </a:moveTo>
                  <a:cubicBezTo>
                    <a:pt x="6438" y="0"/>
                    <a:pt x="6208" y="98"/>
                    <a:pt x="6031" y="334"/>
                  </a:cubicBezTo>
                  <a:lnTo>
                    <a:pt x="347" y="6434"/>
                  </a:lnTo>
                  <a:cubicBezTo>
                    <a:pt x="139" y="6642"/>
                    <a:pt x="0" y="6919"/>
                    <a:pt x="0" y="7197"/>
                  </a:cubicBezTo>
                  <a:cubicBezTo>
                    <a:pt x="0" y="7543"/>
                    <a:pt x="139" y="7821"/>
                    <a:pt x="347" y="8098"/>
                  </a:cubicBezTo>
                  <a:lnTo>
                    <a:pt x="6378" y="13713"/>
                  </a:lnTo>
                  <a:cubicBezTo>
                    <a:pt x="6641" y="14025"/>
                    <a:pt x="6951" y="14154"/>
                    <a:pt x="7253" y="14154"/>
                  </a:cubicBezTo>
                  <a:cubicBezTo>
                    <a:pt x="8221" y="14154"/>
                    <a:pt x="9098" y="12825"/>
                    <a:pt x="8041" y="11980"/>
                  </a:cubicBezTo>
                  <a:lnTo>
                    <a:pt x="2912" y="7127"/>
                  </a:lnTo>
                  <a:lnTo>
                    <a:pt x="7764" y="1998"/>
                  </a:lnTo>
                  <a:cubicBezTo>
                    <a:pt x="8637" y="1343"/>
                    <a:pt x="7577" y="0"/>
                    <a:pt x="6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0"/>
            <p:cNvSpPr/>
            <p:nvPr/>
          </p:nvSpPr>
          <p:spPr>
            <a:xfrm>
              <a:off x="6102674" y="3016671"/>
              <a:ext cx="725182" cy="666996"/>
            </a:xfrm>
            <a:custGeom>
              <a:rect b="b" l="l" r="r" t="t"/>
              <a:pathLst>
                <a:path extrusionOk="0" h="41198" w="44792">
                  <a:moveTo>
                    <a:pt x="39697" y="0"/>
                  </a:moveTo>
                  <a:cubicBezTo>
                    <a:pt x="38886" y="0"/>
                    <a:pt x="38039" y="306"/>
                    <a:pt x="37267" y="1031"/>
                  </a:cubicBezTo>
                  <a:lnTo>
                    <a:pt x="22364" y="15934"/>
                  </a:lnTo>
                  <a:lnTo>
                    <a:pt x="7599" y="1239"/>
                  </a:lnTo>
                  <a:cubicBezTo>
                    <a:pt x="6820" y="507"/>
                    <a:pt x="5964" y="199"/>
                    <a:pt x="5147" y="199"/>
                  </a:cubicBezTo>
                  <a:cubicBezTo>
                    <a:pt x="2399" y="199"/>
                    <a:pt x="81" y="3681"/>
                    <a:pt x="2538" y="6299"/>
                  </a:cubicBezTo>
                  <a:lnTo>
                    <a:pt x="16887" y="20648"/>
                  </a:lnTo>
                  <a:lnTo>
                    <a:pt x="2469" y="35066"/>
                  </a:lnTo>
                  <a:cubicBezTo>
                    <a:pt x="0" y="37696"/>
                    <a:pt x="2393" y="41198"/>
                    <a:pt x="5175" y="41198"/>
                  </a:cubicBezTo>
                  <a:cubicBezTo>
                    <a:pt x="5987" y="41198"/>
                    <a:pt x="6832" y="40900"/>
                    <a:pt x="7599" y="40196"/>
                  </a:cubicBezTo>
                  <a:lnTo>
                    <a:pt x="22502" y="25292"/>
                  </a:lnTo>
                  <a:lnTo>
                    <a:pt x="37198" y="39988"/>
                  </a:lnTo>
                  <a:cubicBezTo>
                    <a:pt x="37971" y="40713"/>
                    <a:pt x="38823" y="41019"/>
                    <a:pt x="39640" y="41019"/>
                  </a:cubicBezTo>
                  <a:cubicBezTo>
                    <a:pt x="42414" y="41019"/>
                    <a:pt x="44790" y="37498"/>
                    <a:pt x="42327" y="34927"/>
                  </a:cubicBezTo>
                  <a:lnTo>
                    <a:pt x="27978" y="20579"/>
                  </a:lnTo>
                  <a:lnTo>
                    <a:pt x="42327" y="6160"/>
                  </a:lnTo>
                  <a:cubicBezTo>
                    <a:pt x="44791" y="3536"/>
                    <a:pt x="42454" y="0"/>
                    <a:pt x="39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0"/>
            <p:cNvSpPr/>
            <p:nvPr/>
          </p:nvSpPr>
          <p:spPr>
            <a:xfrm>
              <a:off x="6360354" y="3016509"/>
              <a:ext cx="184080" cy="156735"/>
            </a:xfrm>
            <a:custGeom>
              <a:rect b="b" l="l" r="r" t="t"/>
              <a:pathLst>
                <a:path extrusionOk="0" h="9681" w="11370">
                  <a:moveTo>
                    <a:pt x="6517" y="1"/>
                  </a:moveTo>
                  <a:cubicBezTo>
                    <a:pt x="2219" y="1"/>
                    <a:pt x="1" y="5200"/>
                    <a:pt x="3051" y="8250"/>
                  </a:cubicBezTo>
                  <a:cubicBezTo>
                    <a:pt x="4040" y="9239"/>
                    <a:pt x="5261" y="9681"/>
                    <a:pt x="6461" y="9681"/>
                  </a:cubicBezTo>
                  <a:cubicBezTo>
                    <a:pt x="8963" y="9681"/>
                    <a:pt x="11369" y="7758"/>
                    <a:pt x="11369" y="4853"/>
                  </a:cubicBezTo>
                  <a:cubicBezTo>
                    <a:pt x="11369" y="2150"/>
                    <a:pt x="9151" y="1"/>
                    <a:pt x="6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0"/>
            <p:cNvSpPr/>
            <p:nvPr/>
          </p:nvSpPr>
          <p:spPr>
            <a:xfrm>
              <a:off x="6360354" y="3537244"/>
              <a:ext cx="184080" cy="156735"/>
            </a:xfrm>
            <a:custGeom>
              <a:rect b="b" l="l" r="r" t="t"/>
              <a:pathLst>
                <a:path extrusionOk="0" h="9681" w="11370">
                  <a:moveTo>
                    <a:pt x="6517" y="1"/>
                  </a:moveTo>
                  <a:cubicBezTo>
                    <a:pt x="2219" y="1"/>
                    <a:pt x="1" y="5200"/>
                    <a:pt x="3051" y="8250"/>
                  </a:cubicBezTo>
                  <a:cubicBezTo>
                    <a:pt x="4040" y="9238"/>
                    <a:pt x="5261" y="9681"/>
                    <a:pt x="6461" y="9681"/>
                  </a:cubicBezTo>
                  <a:cubicBezTo>
                    <a:pt x="8963" y="9681"/>
                    <a:pt x="11369" y="7758"/>
                    <a:pt x="11369" y="4853"/>
                  </a:cubicBezTo>
                  <a:cubicBezTo>
                    <a:pt x="11369" y="2150"/>
                    <a:pt x="9151" y="1"/>
                    <a:pt x="6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0"/>
            <p:cNvSpPr/>
            <p:nvPr/>
          </p:nvSpPr>
          <p:spPr>
            <a:xfrm>
              <a:off x="6885411" y="3234070"/>
              <a:ext cx="142715" cy="229283"/>
            </a:xfrm>
            <a:custGeom>
              <a:rect b="b" l="l" r="r" t="t"/>
              <a:pathLst>
                <a:path extrusionOk="0" h="14162" w="8815">
                  <a:moveTo>
                    <a:pt x="1800" y="1"/>
                  </a:moveTo>
                  <a:cubicBezTo>
                    <a:pt x="831" y="1"/>
                    <a:pt x="0" y="1232"/>
                    <a:pt x="912" y="2090"/>
                  </a:cubicBezTo>
                  <a:lnTo>
                    <a:pt x="5903" y="7151"/>
                  </a:lnTo>
                  <a:lnTo>
                    <a:pt x="912" y="12072"/>
                  </a:lnTo>
                  <a:cubicBezTo>
                    <a:pt x="54" y="12930"/>
                    <a:pt x="897" y="14162"/>
                    <a:pt x="1836" y="14162"/>
                  </a:cubicBezTo>
                  <a:cubicBezTo>
                    <a:pt x="2111" y="14162"/>
                    <a:pt x="2394" y="14056"/>
                    <a:pt x="2645" y="13805"/>
                  </a:cubicBezTo>
                  <a:lnTo>
                    <a:pt x="8468" y="7982"/>
                  </a:lnTo>
                  <a:cubicBezTo>
                    <a:pt x="8745" y="7774"/>
                    <a:pt x="8814" y="7428"/>
                    <a:pt x="8814" y="7151"/>
                  </a:cubicBezTo>
                  <a:cubicBezTo>
                    <a:pt x="8814" y="6804"/>
                    <a:pt x="8745" y="6457"/>
                    <a:pt x="8468" y="6249"/>
                  </a:cubicBezTo>
                  <a:lnTo>
                    <a:pt x="2645" y="357"/>
                  </a:lnTo>
                  <a:cubicBezTo>
                    <a:pt x="2378" y="106"/>
                    <a:pt x="2083" y="1"/>
                    <a:pt x="18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0"/>
            <p:cNvSpPr/>
            <p:nvPr/>
          </p:nvSpPr>
          <p:spPr>
            <a:xfrm>
              <a:off x="7418661" y="3226590"/>
              <a:ext cx="142569" cy="226433"/>
            </a:xfrm>
            <a:custGeom>
              <a:rect b="b" l="l" r="r" t="t"/>
              <a:pathLst>
                <a:path extrusionOk="0" h="13986" w="8806">
                  <a:moveTo>
                    <a:pt x="6680" y="0"/>
                  </a:moveTo>
                  <a:cubicBezTo>
                    <a:pt x="6438" y="0"/>
                    <a:pt x="6208" y="98"/>
                    <a:pt x="6031" y="334"/>
                  </a:cubicBezTo>
                  <a:lnTo>
                    <a:pt x="347" y="6434"/>
                  </a:lnTo>
                  <a:cubicBezTo>
                    <a:pt x="139" y="6642"/>
                    <a:pt x="69" y="6919"/>
                    <a:pt x="0" y="7197"/>
                  </a:cubicBezTo>
                  <a:cubicBezTo>
                    <a:pt x="0" y="7543"/>
                    <a:pt x="139" y="7821"/>
                    <a:pt x="416" y="8098"/>
                  </a:cubicBezTo>
                  <a:lnTo>
                    <a:pt x="6377" y="13713"/>
                  </a:lnTo>
                  <a:cubicBezTo>
                    <a:pt x="6627" y="13904"/>
                    <a:pt x="6890" y="13986"/>
                    <a:pt x="7139" y="13986"/>
                  </a:cubicBezTo>
                  <a:cubicBezTo>
                    <a:pt x="8064" y="13986"/>
                    <a:pt x="8806" y="12854"/>
                    <a:pt x="8041" y="11980"/>
                  </a:cubicBezTo>
                  <a:lnTo>
                    <a:pt x="2912" y="7127"/>
                  </a:lnTo>
                  <a:lnTo>
                    <a:pt x="7764" y="1998"/>
                  </a:lnTo>
                  <a:cubicBezTo>
                    <a:pt x="8637" y="1343"/>
                    <a:pt x="7577" y="0"/>
                    <a:pt x="6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0"/>
            <p:cNvSpPr/>
            <p:nvPr/>
          </p:nvSpPr>
          <p:spPr>
            <a:xfrm>
              <a:off x="6861321" y="3016671"/>
              <a:ext cx="725182" cy="666996"/>
            </a:xfrm>
            <a:custGeom>
              <a:rect b="b" l="l" r="r" t="t"/>
              <a:pathLst>
                <a:path extrusionOk="0" h="41198" w="44792">
                  <a:moveTo>
                    <a:pt x="39637" y="0"/>
                  </a:moveTo>
                  <a:cubicBezTo>
                    <a:pt x="38820" y="0"/>
                    <a:pt x="37970" y="306"/>
                    <a:pt x="37198" y="1031"/>
                  </a:cubicBezTo>
                  <a:lnTo>
                    <a:pt x="22294" y="15934"/>
                  </a:lnTo>
                  <a:lnTo>
                    <a:pt x="7599" y="1239"/>
                  </a:lnTo>
                  <a:cubicBezTo>
                    <a:pt x="6820" y="507"/>
                    <a:pt x="5961" y="199"/>
                    <a:pt x="5138" y="199"/>
                  </a:cubicBezTo>
                  <a:cubicBezTo>
                    <a:pt x="2372" y="199"/>
                    <a:pt x="12" y="3681"/>
                    <a:pt x="2469" y="6299"/>
                  </a:cubicBezTo>
                  <a:lnTo>
                    <a:pt x="16888" y="20717"/>
                  </a:lnTo>
                  <a:lnTo>
                    <a:pt x="2469" y="35066"/>
                  </a:lnTo>
                  <a:cubicBezTo>
                    <a:pt x="1" y="37696"/>
                    <a:pt x="2352" y="41198"/>
                    <a:pt x="5115" y="41198"/>
                  </a:cubicBezTo>
                  <a:cubicBezTo>
                    <a:pt x="5921" y="41198"/>
                    <a:pt x="6763" y="40900"/>
                    <a:pt x="7530" y="40196"/>
                  </a:cubicBezTo>
                  <a:lnTo>
                    <a:pt x="22433" y="25292"/>
                  </a:lnTo>
                  <a:lnTo>
                    <a:pt x="37198" y="39988"/>
                  </a:lnTo>
                  <a:cubicBezTo>
                    <a:pt x="37971" y="40713"/>
                    <a:pt x="38819" y="41019"/>
                    <a:pt x="39631" y="41019"/>
                  </a:cubicBezTo>
                  <a:cubicBezTo>
                    <a:pt x="42387" y="41019"/>
                    <a:pt x="44721" y="37498"/>
                    <a:pt x="42258" y="34927"/>
                  </a:cubicBezTo>
                  <a:lnTo>
                    <a:pt x="27909" y="20579"/>
                  </a:lnTo>
                  <a:lnTo>
                    <a:pt x="42327" y="6160"/>
                  </a:lnTo>
                  <a:cubicBezTo>
                    <a:pt x="44791" y="3536"/>
                    <a:pt x="42413" y="0"/>
                    <a:pt x="396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0"/>
            <p:cNvSpPr/>
            <p:nvPr/>
          </p:nvSpPr>
          <p:spPr>
            <a:xfrm>
              <a:off x="7145941" y="3016509"/>
              <a:ext cx="156023" cy="157140"/>
            </a:xfrm>
            <a:custGeom>
              <a:rect b="b" l="l" r="r" t="t"/>
              <a:pathLst>
                <a:path extrusionOk="0" h="9706" w="9637">
                  <a:moveTo>
                    <a:pt x="4784" y="1"/>
                  </a:moveTo>
                  <a:cubicBezTo>
                    <a:pt x="2150" y="1"/>
                    <a:pt x="1" y="2150"/>
                    <a:pt x="1" y="4853"/>
                  </a:cubicBezTo>
                  <a:cubicBezTo>
                    <a:pt x="1" y="7487"/>
                    <a:pt x="2150" y="9706"/>
                    <a:pt x="4784" y="9706"/>
                  </a:cubicBezTo>
                  <a:cubicBezTo>
                    <a:pt x="7487" y="9706"/>
                    <a:pt x="9636" y="7487"/>
                    <a:pt x="9636" y="4853"/>
                  </a:cubicBezTo>
                  <a:cubicBezTo>
                    <a:pt x="9636" y="2150"/>
                    <a:pt x="7487" y="1"/>
                    <a:pt x="47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0"/>
            <p:cNvSpPr/>
            <p:nvPr/>
          </p:nvSpPr>
          <p:spPr>
            <a:xfrm>
              <a:off x="7119017" y="3537244"/>
              <a:ext cx="182947" cy="156735"/>
            </a:xfrm>
            <a:custGeom>
              <a:rect b="b" l="l" r="r" t="t"/>
              <a:pathLst>
                <a:path extrusionOk="0" h="9681" w="11300">
                  <a:moveTo>
                    <a:pt x="6447" y="1"/>
                  </a:moveTo>
                  <a:cubicBezTo>
                    <a:pt x="2149" y="1"/>
                    <a:pt x="0" y="5200"/>
                    <a:pt x="3050" y="8250"/>
                  </a:cubicBezTo>
                  <a:cubicBezTo>
                    <a:pt x="4039" y="9238"/>
                    <a:pt x="5253" y="9681"/>
                    <a:pt x="6443" y="9681"/>
                  </a:cubicBezTo>
                  <a:cubicBezTo>
                    <a:pt x="8924" y="9681"/>
                    <a:pt x="11299" y="7758"/>
                    <a:pt x="11299" y="4853"/>
                  </a:cubicBezTo>
                  <a:cubicBezTo>
                    <a:pt x="11299" y="2150"/>
                    <a:pt x="9150" y="1"/>
                    <a:pt x="6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0"/>
            <p:cNvSpPr/>
            <p:nvPr/>
          </p:nvSpPr>
          <p:spPr>
            <a:xfrm>
              <a:off x="7644059" y="3234070"/>
              <a:ext cx="142715" cy="229283"/>
            </a:xfrm>
            <a:custGeom>
              <a:rect b="b" l="l" r="r" t="t"/>
              <a:pathLst>
                <a:path extrusionOk="0" h="14162" w="8815">
                  <a:moveTo>
                    <a:pt x="1800" y="1"/>
                  </a:moveTo>
                  <a:cubicBezTo>
                    <a:pt x="831" y="1"/>
                    <a:pt x="1" y="1232"/>
                    <a:pt x="912" y="2090"/>
                  </a:cubicBezTo>
                  <a:lnTo>
                    <a:pt x="5903" y="7151"/>
                  </a:lnTo>
                  <a:lnTo>
                    <a:pt x="912" y="12072"/>
                  </a:lnTo>
                  <a:cubicBezTo>
                    <a:pt x="1" y="12930"/>
                    <a:pt x="831" y="14162"/>
                    <a:pt x="1800" y="14162"/>
                  </a:cubicBezTo>
                  <a:cubicBezTo>
                    <a:pt x="2083" y="14162"/>
                    <a:pt x="2379" y="14056"/>
                    <a:pt x="2645" y="13805"/>
                  </a:cubicBezTo>
                  <a:lnTo>
                    <a:pt x="8468" y="7982"/>
                  </a:lnTo>
                  <a:cubicBezTo>
                    <a:pt x="8676" y="7774"/>
                    <a:pt x="8815" y="7428"/>
                    <a:pt x="8815" y="7151"/>
                  </a:cubicBezTo>
                  <a:cubicBezTo>
                    <a:pt x="8815" y="6804"/>
                    <a:pt x="8676" y="6457"/>
                    <a:pt x="8468" y="6249"/>
                  </a:cubicBezTo>
                  <a:lnTo>
                    <a:pt x="2645" y="357"/>
                  </a:lnTo>
                  <a:cubicBezTo>
                    <a:pt x="2379" y="106"/>
                    <a:pt x="2083" y="1"/>
                    <a:pt x="18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0"/>
            <p:cNvSpPr/>
            <p:nvPr/>
          </p:nvSpPr>
          <p:spPr>
            <a:xfrm>
              <a:off x="8177309" y="3226590"/>
              <a:ext cx="147313" cy="229169"/>
            </a:xfrm>
            <a:custGeom>
              <a:rect b="b" l="l" r="r" t="t"/>
              <a:pathLst>
                <a:path extrusionOk="0" h="14155" w="9099">
                  <a:moveTo>
                    <a:pt x="6680" y="0"/>
                  </a:moveTo>
                  <a:cubicBezTo>
                    <a:pt x="6438" y="0"/>
                    <a:pt x="6208" y="98"/>
                    <a:pt x="6031" y="334"/>
                  </a:cubicBezTo>
                  <a:lnTo>
                    <a:pt x="347" y="6434"/>
                  </a:lnTo>
                  <a:cubicBezTo>
                    <a:pt x="139" y="6642"/>
                    <a:pt x="0" y="6919"/>
                    <a:pt x="0" y="7197"/>
                  </a:cubicBezTo>
                  <a:cubicBezTo>
                    <a:pt x="0" y="7543"/>
                    <a:pt x="139" y="7821"/>
                    <a:pt x="347" y="8098"/>
                  </a:cubicBezTo>
                  <a:lnTo>
                    <a:pt x="6378" y="13713"/>
                  </a:lnTo>
                  <a:cubicBezTo>
                    <a:pt x="6641" y="14025"/>
                    <a:pt x="6952" y="14154"/>
                    <a:pt x="7253" y="14154"/>
                  </a:cubicBezTo>
                  <a:cubicBezTo>
                    <a:pt x="8221" y="14154"/>
                    <a:pt x="9098" y="12825"/>
                    <a:pt x="8041" y="11980"/>
                  </a:cubicBezTo>
                  <a:lnTo>
                    <a:pt x="2912" y="7127"/>
                  </a:lnTo>
                  <a:lnTo>
                    <a:pt x="7764" y="1998"/>
                  </a:lnTo>
                  <a:cubicBezTo>
                    <a:pt x="8637" y="1343"/>
                    <a:pt x="7577" y="0"/>
                    <a:pt x="6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0"/>
            <p:cNvSpPr/>
            <p:nvPr/>
          </p:nvSpPr>
          <p:spPr>
            <a:xfrm>
              <a:off x="7620162" y="3016671"/>
              <a:ext cx="723871" cy="667611"/>
            </a:xfrm>
            <a:custGeom>
              <a:rect b="b" l="l" r="r" t="t"/>
              <a:pathLst>
                <a:path extrusionOk="0" h="41236" w="44711">
                  <a:moveTo>
                    <a:pt x="39616" y="0"/>
                  </a:moveTo>
                  <a:cubicBezTo>
                    <a:pt x="38805" y="0"/>
                    <a:pt x="37958" y="306"/>
                    <a:pt x="37186" y="1031"/>
                  </a:cubicBezTo>
                  <a:lnTo>
                    <a:pt x="22283" y="15934"/>
                  </a:lnTo>
                  <a:lnTo>
                    <a:pt x="7518" y="1239"/>
                  </a:lnTo>
                  <a:cubicBezTo>
                    <a:pt x="6739" y="507"/>
                    <a:pt x="5883" y="199"/>
                    <a:pt x="5066" y="199"/>
                  </a:cubicBezTo>
                  <a:cubicBezTo>
                    <a:pt x="2319" y="199"/>
                    <a:pt x="0" y="3681"/>
                    <a:pt x="2458" y="6299"/>
                  </a:cubicBezTo>
                  <a:lnTo>
                    <a:pt x="16876" y="20717"/>
                  </a:lnTo>
                  <a:lnTo>
                    <a:pt x="2458" y="35135"/>
                  </a:lnTo>
                  <a:cubicBezTo>
                    <a:pt x="0" y="37753"/>
                    <a:pt x="2319" y="41235"/>
                    <a:pt x="5066" y="41235"/>
                  </a:cubicBezTo>
                  <a:cubicBezTo>
                    <a:pt x="5883" y="41235"/>
                    <a:pt x="6739" y="40927"/>
                    <a:pt x="7518" y="40196"/>
                  </a:cubicBezTo>
                  <a:lnTo>
                    <a:pt x="22421" y="25292"/>
                  </a:lnTo>
                  <a:lnTo>
                    <a:pt x="37186" y="40057"/>
                  </a:lnTo>
                  <a:cubicBezTo>
                    <a:pt x="37958" y="40782"/>
                    <a:pt x="38805" y="41088"/>
                    <a:pt x="39616" y="41088"/>
                  </a:cubicBezTo>
                  <a:cubicBezTo>
                    <a:pt x="42373" y="41088"/>
                    <a:pt x="44710" y="37552"/>
                    <a:pt x="42246" y="34927"/>
                  </a:cubicBezTo>
                  <a:lnTo>
                    <a:pt x="27897" y="20579"/>
                  </a:lnTo>
                  <a:lnTo>
                    <a:pt x="42246" y="6160"/>
                  </a:lnTo>
                  <a:cubicBezTo>
                    <a:pt x="44710" y="3536"/>
                    <a:pt x="42373" y="0"/>
                    <a:pt x="39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0"/>
            <p:cNvSpPr/>
            <p:nvPr/>
          </p:nvSpPr>
          <p:spPr>
            <a:xfrm>
              <a:off x="7903471" y="3016509"/>
              <a:ext cx="157140" cy="157140"/>
            </a:xfrm>
            <a:custGeom>
              <a:rect b="b" l="l" r="r" t="t"/>
              <a:pathLst>
                <a:path extrusionOk="0" h="9706" w="9706">
                  <a:moveTo>
                    <a:pt x="4853" y="1"/>
                  </a:moveTo>
                  <a:cubicBezTo>
                    <a:pt x="2150" y="1"/>
                    <a:pt x="1" y="2150"/>
                    <a:pt x="1" y="4853"/>
                  </a:cubicBezTo>
                  <a:cubicBezTo>
                    <a:pt x="1" y="7487"/>
                    <a:pt x="2150" y="9706"/>
                    <a:pt x="4853" y="9706"/>
                  </a:cubicBezTo>
                  <a:cubicBezTo>
                    <a:pt x="7487" y="9706"/>
                    <a:pt x="9705" y="7487"/>
                    <a:pt x="9705" y="4853"/>
                  </a:cubicBezTo>
                  <a:cubicBezTo>
                    <a:pt x="9705" y="2150"/>
                    <a:pt x="7487" y="1"/>
                    <a:pt x="4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0"/>
            <p:cNvSpPr/>
            <p:nvPr/>
          </p:nvSpPr>
          <p:spPr>
            <a:xfrm>
              <a:off x="7876547" y="3537244"/>
              <a:ext cx="184064" cy="156735"/>
            </a:xfrm>
            <a:custGeom>
              <a:rect b="b" l="l" r="r" t="t"/>
              <a:pathLst>
                <a:path extrusionOk="0" h="9681" w="11369">
                  <a:moveTo>
                    <a:pt x="6516" y="1"/>
                  </a:moveTo>
                  <a:cubicBezTo>
                    <a:pt x="2218" y="1"/>
                    <a:pt x="0" y="5200"/>
                    <a:pt x="3050" y="8250"/>
                  </a:cubicBezTo>
                  <a:cubicBezTo>
                    <a:pt x="4039" y="9238"/>
                    <a:pt x="5261" y="9681"/>
                    <a:pt x="6460" y="9681"/>
                  </a:cubicBezTo>
                  <a:cubicBezTo>
                    <a:pt x="8962" y="9681"/>
                    <a:pt x="11368" y="7758"/>
                    <a:pt x="11368" y="4853"/>
                  </a:cubicBezTo>
                  <a:cubicBezTo>
                    <a:pt x="11368" y="2150"/>
                    <a:pt x="9150" y="1"/>
                    <a:pt x="65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50"/>
          <p:cNvGrpSpPr/>
          <p:nvPr/>
        </p:nvGrpSpPr>
        <p:grpSpPr>
          <a:xfrm>
            <a:off x="2753311" y="3702707"/>
            <a:ext cx="3636975" cy="770617"/>
            <a:chOff x="3220467" y="4086823"/>
            <a:chExt cx="2703066" cy="572736"/>
          </a:xfrm>
        </p:grpSpPr>
        <p:sp>
          <p:nvSpPr>
            <p:cNvPr id="2361" name="Google Shape;2361;p50"/>
            <p:cNvSpPr/>
            <p:nvPr/>
          </p:nvSpPr>
          <p:spPr>
            <a:xfrm>
              <a:off x="3220467" y="4086823"/>
              <a:ext cx="286378" cy="572736"/>
            </a:xfrm>
            <a:custGeom>
              <a:rect b="b" l="l" r="r" t="t"/>
              <a:pathLst>
                <a:path extrusionOk="0" h="29947" w="14974">
                  <a:moveTo>
                    <a:pt x="0" y="1"/>
                  </a:moveTo>
                  <a:lnTo>
                    <a:pt x="0" y="29946"/>
                  </a:lnTo>
                  <a:lnTo>
                    <a:pt x="14973" y="1497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0"/>
            <p:cNvSpPr/>
            <p:nvPr/>
          </p:nvSpPr>
          <p:spPr>
            <a:xfrm>
              <a:off x="3293369" y="4263144"/>
              <a:ext cx="108726" cy="218752"/>
            </a:xfrm>
            <a:custGeom>
              <a:rect b="b" l="l" r="r" t="t"/>
              <a:pathLst>
                <a:path extrusionOk="0" h="11438" w="5685">
                  <a:moveTo>
                    <a:pt x="1" y="0"/>
                  </a:moveTo>
                  <a:lnTo>
                    <a:pt x="1" y="11438"/>
                  </a:lnTo>
                  <a:lnTo>
                    <a:pt x="5685" y="575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0"/>
            <p:cNvSpPr/>
            <p:nvPr/>
          </p:nvSpPr>
          <p:spPr>
            <a:xfrm>
              <a:off x="3516091" y="4086823"/>
              <a:ext cx="286378" cy="572736"/>
            </a:xfrm>
            <a:custGeom>
              <a:rect b="b" l="l" r="r" t="t"/>
              <a:pathLst>
                <a:path extrusionOk="0" h="29947" w="14974">
                  <a:moveTo>
                    <a:pt x="14973" y="1"/>
                  </a:moveTo>
                  <a:lnTo>
                    <a:pt x="0" y="14974"/>
                  </a:lnTo>
                  <a:lnTo>
                    <a:pt x="14973" y="29946"/>
                  </a:lnTo>
                  <a:lnTo>
                    <a:pt x="149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0"/>
            <p:cNvSpPr/>
            <p:nvPr/>
          </p:nvSpPr>
          <p:spPr>
            <a:xfrm>
              <a:off x="3619497" y="4263144"/>
              <a:ext cx="110045" cy="218752"/>
            </a:xfrm>
            <a:custGeom>
              <a:rect b="b" l="l" r="r" t="t"/>
              <a:pathLst>
                <a:path extrusionOk="0" h="11438" w="5754">
                  <a:moveTo>
                    <a:pt x="5754" y="0"/>
                  </a:moveTo>
                  <a:lnTo>
                    <a:pt x="0" y="5754"/>
                  </a:lnTo>
                  <a:lnTo>
                    <a:pt x="5754" y="11438"/>
                  </a:lnTo>
                  <a:lnTo>
                    <a:pt x="5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0"/>
            <p:cNvSpPr/>
            <p:nvPr/>
          </p:nvSpPr>
          <p:spPr>
            <a:xfrm>
              <a:off x="3927055" y="4086823"/>
              <a:ext cx="286359" cy="572736"/>
            </a:xfrm>
            <a:custGeom>
              <a:rect b="b" l="l" r="r" t="t"/>
              <a:pathLst>
                <a:path extrusionOk="0" h="29947" w="14973">
                  <a:moveTo>
                    <a:pt x="0" y="1"/>
                  </a:moveTo>
                  <a:lnTo>
                    <a:pt x="0" y="29946"/>
                  </a:lnTo>
                  <a:lnTo>
                    <a:pt x="14973" y="1497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0"/>
            <p:cNvSpPr/>
            <p:nvPr/>
          </p:nvSpPr>
          <p:spPr>
            <a:xfrm>
              <a:off x="3999957" y="4263144"/>
              <a:ext cx="110045" cy="218752"/>
            </a:xfrm>
            <a:custGeom>
              <a:rect b="b" l="l" r="r" t="t"/>
              <a:pathLst>
                <a:path extrusionOk="0" h="11438" w="5754">
                  <a:moveTo>
                    <a:pt x="1" y="0"/>
                  </a:moveTo>
                  <a:lnTo>
                    <a:pt x="1" y="11438"/>
                  </a:lnTo>
                  <a:lnTo>
                    <a:pt x="5754" y="575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0"/>
            <p:cNvSpPr/>
            <p:nvPr/>
          </p:nvSpPr>
          <p:spPr>
            <a:xfrm>
              <a:off x="4222679" y="4086823"/>
              <a:ext cx="286359" cy="572736"/>
            </a:xfrm>
            <a:custGeom>
              <a:rect b="b" l="l" r="r" t="t"/>
              <a:pathLst>
                <a:path extrusionOk="0" h="29947" w="14973">
                  <a:moveTo>
                    <a:pt x="14973" y="1"/>
                  </a:moveTo>
                  <a:lnTo>
                    <a:pt x="0" y="14974"/>
                  </a:lnTo>
                  <a:lnTo>
                    <a:pt x="14973" y="29946"/>
                  </a:lnTo>
                  <a:lnTo>
                    <a:pt x="149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0"/>
            <p:cNvSpPr/>
            <p:nvPr/>
          </p:nvSpPr>
          <p:spPr>
            <a:xfrm>
              <a:off x="4327404" y="4263144"/>
              <a:ext cx="108726" cy="218752"/>
            </a:xfrm>
            <a:custGeom>
              <a:rect b="b" l="l" r="r" t="t"/>
              <a:pathLst>
                <a:path extrusionOk="0" h="11438" w="5685">
                  <a:moveTo>
                    <a:pt x="5684" y="0"/>
                  </a:moveTo>
                  <a:lnTo>
                    <a:pt x="0" y="5754"/>
                  </a:lnTo>
                  <a:lnTo>
                    <a:pt x="5684" y="11438"/>
                  </a:lnTo>
                  <a:lnTo>
                    <a:pt x="56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0"/>
            <p:cNvSpPr/>
            <p:nvPr/>
          </p:nvSpPr>
          <p:spPr>
            <a:xfrm>
              <a:off x="4634962" y="4086823"/>
              <a:ext cx="285039" cy="572736"/>
            </a:xfrm>
            <a:custGeom>
              <a:rect b="b" l="l" r="r" t="t"/>
              <a:pathLst>
                <a:path extrusionOk="0" h="29947" w="14904">
                  <a:moveTo>
                    <a:pt x="0" y="1"/>
                  </a:moveTo>
                  <a:lnTo>
                    <a:pt x="0" y="29946"/>
                  </a:lnTo>
                  <a:lnTo>
                    <a:pt x="14904" y="1497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0"/>
            <p:cNvSpPr/>
            <p:nvPr/>
          </p:nvSpPr>
          <p:spPr>
            <a:xfrm>
              <a:off x="4707864" y="4263144"/>
              <a:ext cx="108726" cy="218752"/>
            </a:xfrm>
            <a:custGeom>
              <a:rect b="b" l="l" r="r" t="t"/>
              <a:pathLst>
                <a:path extrusionOk="0" h="11438" w="5685">
                  <a:moveTo>
                    <a:pt x="1" y="0"/>
                  </a:moveTo>
                  <a:lnTo>
                    <a:pt x="1" y="11438"/>
                  </a:lnTo>
                  <a:lnTo>
                    <a:pt x="5685" y="575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0"/>
            <p:cNvSpPr/>
            <p:nvPr/>
          </p:nvSpPr>
          <p:spPr>
            <a:xfrm>
              <a:off x="4930586" y="4086823"/>
              <a:ext cx="286359" cy="572736"/>
            </a:xfrm>
            <a:custGeom>
              <a:rect b="b" l="l" r="r" t="t"/>
              <a:pathLst>
                <a:path extrusionOk="0" h="29947" w="14973">
                  <a:moveTo>
                    <a:pt x="14973" y="1"/>
                  </a:moveTo>
                  <a:lnTo>
                    <a:pt x="0" y="14974"/>
                  </a:lnTo>
                  <a:lnTo>
                    <a:pt x="14973" y="29946"/>
                  </a:lnTo>
                  <a:lnTo>
                    <a:pt x="149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0"/>
            <p:cNvSpPr/>
            <p:nvPr/>
          </p:nvSpPr>
          <p:spPr>
            <a:xfrm>
              <a:off x="5033973" y="4263144"/>
              <a:ext cx="108726" cy="218752"/>
            </a:xfrm>
            <a:custGeom>
              <a:rect b="b" l="l" r="r" t="t"/>
              <a:pathLst>
                <a:path extrusionOk="0" h="11438" w="5685">
                  <a:moveTo>
                    <a:pt x="5685" y="0"/>
                  </a:moveTo>
                  <a:lnTo>
                    <a:pt x="1" y="5754"/>
                  </a:lnTo>
                  <a:lnTo>
                    <a:pt x="5685" y="11438"/>
                  </a:lnTo>
                  <a:lnTo>
                    <a:pt x="5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0"/>
            <p:cNvSpPr/>
            <p:nvPr/>
          </p:nvSpPr>
          <p:spPr>
            <a:xfrm>
              <a:off x="5341531" y="4086823"/>
              <a:ext cx="286378" cy="572736"/>
            </a:xfrm>
            <a:custGeom>
              <a:rect b="b" l="l" r="r" t="t"/>
              <a:pathLst>
                <a:path extrusionOk="0" h="29947" w="14974">
                  <a:moveTo>
                    <a:pt x="1" y="1"/>
                  </a:moveTo>
                  <a:lnTo>
                    <a:pt x="1" y="29946"/>
                  </a:lnTo>
                  <a:lnTo>
                    <a:pt x="14974" y="1497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0"/>
            <p:cNvSpPr/>
            <p:nvPr/>
          </p:nvSpPr>
          <p:spPr>
            <a:xfrm>
              <a:off x="5414452" y="4263144"/>
              <a:ext cx="110045" cy="218752"/>
            </a:xfrm>
            <a:custGeom>
              <a:rect b="b" l="l" r="r" t="t"/>
              <a:pathLst>
                <a:path extrusionOk="0" h="11438" w="5754">
                  <a:moveTo>
                    <a:pt x="0" y="0"/>
                  </a:moveTo>
                  <a:lnTo>
                    <a:pt x="0" y="11438"/>
                  </a:lnTo>
                  <a:lnTo>
                    <a:pt x="5754" y="575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0"/>
            <p:cNvSpPr/>
            <p:nvPr/>
          </p:nvSpPr>
          <p:spPr>
            <a:xfrm>
              <a:off x="5637155" y="4086823"/>
              <a:ext cx="286378" cy="572736"/>
            </a:xfrm>
            <a:custGeom>
              <a:rect b="b" l="l" r="r" t="t"/>
              <a:pathLst>
                <a:path extrusionOk="0" h="29947" w="14974">
                  <a:moveTo>
                    <a:pt x="14974" y="1"/>
                  </a:moveTo>
                  <a:lnTo>
                    <a:pt x="1" y="14974"/>
                  </a:lnTo>
                  <a:lnTo>
                    <a:pt x="14974" y="29946"/>
                  </a:lnTo>
                  <a:lnTo>
                    <a:pt x="149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0"/>
            <p:cNvSpPr/>
            <p:nvPr/>
          </p:nvSpPr>
          <p:spPr>
            <a:xfrm>
              <a:off x="5741880" y="4263144"/>
              <a:ext cx="108745" cy="218752"/>
            </a:xfrm>
            <a:custGeom>
              <a:rect b="b" l="l" r="r" t="t"/>
              <a:pathLst>
                <a:path extrusionOk="0" h="11438" w="5686">
                  <a:moveTo>
                    <a:pt x="5685" y="0"/>
                  </a:moveTo>
                  <a:lnTo>
                    <a:pt x="1" y="5754"/>
                  </a:lnTo>
                  <a:lnTo>
                    <a:pt x="5685" y="11438"/>
                  </a:lnTo>
                  <a:lnTo>
                    <a:pt x="5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50"/>
          <p:cNvGrpSpPr/>
          <p:nvPr/>
        </p:nvGrpSpPr>
        <p:grpSpPr>
          <a:xfrm>
            <a:off x="1183367" y="2743782"/>
            <a:ext cx="3433616" cy="651444"/>
            <a:chOff x="487608" y="3231175"/>
            <a:chExt cx="3018564" cy="572698"/>
          </a:xfrm>
        </p:grpSpPr>
        <p:sp>
          <p:nvSpPr>
            <p:cNvPr id="2378" name="Google Shape;2378;p50"/>
            <p:cNvSpPr/>
            <p:nvPr/>
          </p:nvSpPr>
          <p:spPr>
            <a:xfrm>
              <a:off x="1783943" y="3231175"/>
              <a:ext cx="860768" cy="430739"/>
            </a:xfrm>
            <a:custGeom>
              <a:rect b="b" l="l" r="r" t="t"/>
              <a:pathLst>
                <a:path extrusionOk="0" h="43117" w="86163">
                  <a:moveTo>
                    <a:pt x="0" y="0"/>
                  </a:moveTo>
                  <a:lnTo>
                    <a:pt x="43116" y="43116"/>
                  </a:lnTo>
                  <a:lnTo>
                    <a:pt x="86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1985452" y="3314961"/>
              <a:ext cx="457752" cy="228531"/>
            </a:xfrm>
            <a:custGeom>
              <a:rect b="b" l="l" r="r" t="t"/>
              <a:pathLst>
                <a:path extrusionOk="0" h="22876" w="45821">
                  <a:moveTo>
                    <a:pt x="1" y="1"/>
                  </a:moveTo>
                  <a:lnTo>
                    <a:pt x="22945" y="22876"/>
                  </a:lnTo>
                  <a:lnTo>
                    <a:pt x="45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0"/>
            <p:cNvSpPr/>
            <p:nvPr/>
          </p:nvSpPr>
          <p:spPr>
            <a:xfrm>
              <a:off x="2117031" y="3368978"/>
              <a:ext cx="194595" cy="97652"/>
            </a:xfrm>
            <a:custGeom>
              <a:rect b="b" l="l" r="r" t="t"/>
              <a:pathLst>
                <a:path extrusionOk="0" h="9775" w="19479">
                  <a:moveTo>
                    <a:pt x="0" y="0"/>
                  </a:moveTo>
                  <a:lnTo>
                    <a:pt x="9774" y="9774"/>
                  </a:lnTo>
                  <a:lnTo>
                    <a:pt x="194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0"/>
            <p:cNvSpPr/>
            <p:nvPr/>
          </p:nvSpPr>
          <p:spPr>
            <a:xfrm>
              <a:off x="2644704" y="3231175"/>
              <a:ext cx="861468" cy="430739"/>
            </a:xfrm>
            <a:custGeom>
              <a:rect b="b" l="l" r="r" t="t"/>
              <a:pathLst>
                <a:path extrusionOk="0" h="43117" w="86233">
                  <a:moveTo>
                    <a:pt x="1" y="0"/>
                  </a:moveTo>
                  <a:lnTo>
                    <a:pt x="43117" y="43116"/>
                  </a:lnTo>
                  <a:lnTo>
                    <a:pt x="862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0"/>
            <p:cNvSpPr/>
            <p:nvPr/>
          </p:nvSpPr>
          <p:spPr>
            <a:xfrm>
              <a:off x="2846912" y="3314961"/>
              <a:ext cx="457052" cy="228531"/>
            </a:xfrm>
            <a:custGeom>
              <a:rect b="b" l="l" r="r" t="t"/>
              <a:pathLst>
                <a:path extrusionOk="0" h="22876" w="45751">
                  <a:moveTo>
                    <a:pt x="1" y="1"/>
                  </a:moveTo>
                  <a:lnTo>
                    <a:pt x="22876" y="22876"/>
                  </a:lnTo>
                  <a:lnTo>
                    <a:pt x="45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0"/>
            <p:cNvSpPr/>
            <p:nvPr/>
          </p:nvSpPr>
          <p:spPr>
            <a:xfrm>
              <a:off x="2977792" y="3368978"/>
              <a:ext cx="195295" cy="97652"/>
            </a:xfrm>
            <a:custGeom>
              <a:rect b="b" l="l" r="r" t="t"/>
              <a:pathLst>
                <a:path extrusionOk="0" h="9775" w="19549">
                  <a:moveTo>
                    <a:pt x="1" y="0"/>
                  </a:moveTo>
                  <a:lnTo>
                    <a:pt x="9775" y="9774"/>
                  </a:lnTo>
                  <a:lnTo>
                    <a:pt x="195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0"/>
            <p:cNvSpPr/>
            <p:nvPr/>
          </p:nvSpPr>
          <p:spPr>
            <a:xfrm>
              <a:off x="2212595" y="3371055"/>
              <a:ext cx="864235" cy="432817"/>
            </a:xfrm>
            <a:custGeom>
              <a:rect b="b" l="l" r="r" t="t"/>
              <a:pathLst>
                <a:path extrusionOk="0" h="43325" w="86510">
                  <a:moveTo>
                    <a:pt x="43255" y="0"/>
                  </a:moveTo>
                  <a:lnTo>
                    <a:pt x="0" y="43255"/>
                  </a:lnTo>
                  <a:lnTo>
                    <a:pt x="0" y="43324"/>
                  </a:lnTo>
                  <a:lnTo>
                    <a:pt x="86232" y="43255"/>
                  </a:lnTo>
                  <a:lnTo>
                    <a:pt x="86509" y="43255"/>
                  </a:lnTo>
                  <a:lnTo>
                    <a:pt x="86371" y="43116"/>
                  </a:lnTo>
                  <a:lnTo>
                    <a:pt x="43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0"/>
            <p:cNvSpPr/>
            <p:nvPr/>
          </p:nvSpPr>
          <p:spPr>
            <a:xfrm>
              <a:off x="2415493" y="3490167"/>
              <a:ext cx="459130" cy="229221"/>
            </a:xfrm>
            <a:custGeom>
              <a:rect b="b" l="l" r="r" t="t"/>
              <a:pathLst>
                <a:path extrusionOk="0" h="22945" w="45959">
                  <a:moveTo>
                    <a:pt x="22945" y="0"/>
                  </a:moveTo>
                  <a:lnTo>
                    <a:pt x="0" y="22945"/>
                  </a:lnTo>
                  <a:lnTo>
                    <a:pt x="45959" y="22945"/>
                  </a:lnTo>
                  <a:lnTo>
                    <a:pt x="22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0"/>
            <p:cNvSpPr/>
            <p:nvPr/>
          </p:nvSpPr>
          <p:spPr>
            <a:xfrm>
              <a:off x="2547062" y="3567031"/>
              <a:ext cx="195994" cy="97652"/>
            </a:xfrm>
            <a:custGeom>
              <a:rect b="b" l="l" r="r" t="t"/>
              <a:pathLst>
                <a:path extrusionOk="0" h="9775" w="19619">
                  <a:moveTo>
                    <a:pt x="9775" y="1"/>
                  </a:moveTo>
                  <a:lnTo>
                    <a:pt x="1" y="9774"/>
                  </a:lnTo>
                  <a:lnTo>
                    <a:pt x="19618" y="9774"/>
                  </a:lnTo>
                  <a:lnTo>
                    <a:pt x="9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0"/>
            <p:cNvSpPr/>
            <p:nvPr/>
          </p:nvSpPr>
          <p:spPr>
            <a:xfrm>
              <a:off x="1348374" y="3371055"/>
              <a:ext cx="864235" cy="432817"/>
            </a:xfrm>
            <a:custGeom>
              <a:rect b="b" l="l" r="r" t="t"/>
              <a:pathLst>
                <a:path extrusionOk="0" h="43325" w="86510">
                  <a:moveTo>
                    <a:pt x="43255" y="0"/>
                  </a:moveTo>
                  <a:lnTo>
                    <a:pt x="0" y="43255"/>
                  </a:lnTo>
                  <a:lnTo>
                    <a:pt x="0" y="43324"/>
                  </a:lnTo>
                  <a:lnTo>
                    <a:pt x="86232" y="43255"/>
                  </a:lnTo>
                  <a:lnTo>
                    <a:pt x="86509" y="43255"/>
                  </a:lnTo>
                  <a:lnTo>
                    <a:pt x="86371" y="43116"/>
                  </a:lnTo>
                  <a:lnTo>
                    <a:pt x="43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0"/>
            <p:cNvSpPr/>
            <p:nvPr/>
          </p:nvSpPr>
          <p:spPr>
            <a:xfrm>
              <a:off x="1551271" y="3490167"/>
              <a:ext cx="459130" cy="229221"/>
            </a:xfrm>
            <a:custGeom>
              <a:rect b="b" l="l" r="r" t="t"/>
              <a:pathLst>
                <a:path extrusionOk="0" h="22945" w="45959">
                  <a:moveTo>
                    <a:pt x="22945" y="0"/>
                  </a:moveTo>
                  <a:lnTo>
                    <a:pt x="0" y="22945"/>
                  </a:lnTo>
                  <a:lnTo>
                    <a:pt x="45959" y="22945"/>
                  </a:lnTo>
                  <a:lnTo>
                    <a:pt x="22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0"/>
            <p:cNvSpPr/>
            <p:nvPr/>
          </p:nvSpPr>
          <p:spPr>
            <a:xfrm>
              <a:off x="1682840" y="3567031"/>
              <a:ext cx="195994" cy="97652"/>
            </a:xfrm>
            <a:custGeom>
              <a:rect b="b" l="l" r="r" t="t"/>
              <a:pathLst>
                <a:path extrusionOk="0" h="9775" w="19619">
                  <a:moveTo>
                    <a:pt x="9775" y="1"/>
                  </a:moveTo>
                  <a:lnTo>
                    <a:pt x="1" y="9774"/>
                  </a:lnTo>
                  <a:lnTo>
                    <a:pt x="19618" y="9774"/>
                  </a:lnTo>
                  <a:lnTo>
                    <a:pt x="9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0"/>
            <p:cNvSpPr/>
            <p:nvPr/>
          </p:nvSpPr>
          <p:spPr>
            <a:xfrm>
              <a:off x="923177" y="3231175"/>
              <a:ext cx="860768" cy="430739"/>
            </a:xfrm>
            <a:custGeom>
              <a:rect b="b" l="l" r="r" t="t"/>
              <a:pathLst>
                <a:path extrusionOk="0" h="43117" w="86163">
                  <a:moveTo>
                    <a:pt x="0" y="0"/>
                  </a:moveTo>
                  <a:lnTo>
                    <a:pt x="43116" y="43116"/>
                  </a:lnTo>
                  <a:lnTo>
                    <a:pt x="86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0"/>
            <p:cNvSpPr/>
            <p:nvPr/>
          </p:nvSpPr>
          <p:spPr>
            <a:xfrm>
              <a:off x="1124686" y="3314961"/>
              <a:ext cx="457752" cy="228531"/>
            </a:xfrm>
            <a:custGeom>
              <a:rect b="b" l="l" r="r" t="t"/>
              <a:pathLst>
                <a:path extrusionOk="0" h="22876" w="45821">
                  <a:moveTo>
                    <a:pt x="1" y="1"/>
                  </a:moveTo>
                  <a:lnTo>
                    <a:pt x="22945" y="22876"/>
                  </a:lnTo>
                  <a:lnTo>
                    <a:pt x="45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0"/>
            <p:cNvSpPr/>
            <p:nvPr/>
          </p:nvSpPr>
          <p:spPr>
            <a:xfrm>
              <a:off x="1256265" y="3368978"/>
              <a:ext cx="194595" cy="97652"/>
            </a:xfrm>
            <a:custGeom>
              <a:rect b="b" l="l" r="r" t="t"/>
              <a:pathLst>
                <a:path extrusionOk="0" h="9775" w="19479">
                  <a:moveTo>
                    <a:pt x="0" y="0"/>
                  </a:moveTo>
                  <a:lnTo>
                    <a:pt x="9774" y="9774"/>
                  </a:lnTo>
                  <a:lnTo>
                    <a:pt x="194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0"/>
            <p:cNvSpPr/>
            <p:nvPr/>
          </p:nvSpPr>
          <p:spPr>
            <a:xfrm>
              <a:off x="487608" y="3371055"/>
              <a:ext cx="864235" cy="432817"/>
            </a:xfrm>
            <a:custGeom>
              <a:rect b="b" l="l" r="r" t="t"/>
              <a:pathLst>
                <a:path extrusionOk="0" h="43325" w="86510">
                  <a:moveTo>
                    <a:pt x="43255" y="0"/>
                  </a:moveTo>
                  <a:lnTo>
                    <a:pt x="0" y="43255"/>
                  </a:lnTo>
                  <a:lnTo>
                    <a:pt x="0" y="43324"/>
                  </a:lnTo>
                  <a:lnTo>
                    <a:pt x="86232" y="43255"/>
                  </a:lnTo>
                  <a:lnTo>
                    <a:pt x="86509" y="43255"/>
                  </a:lnTo>
                  <a:lnTo>
                    <a:pt x="86371" y="43116"/>
                  </a:lnTo>
                  <a:lnTo>
                    <a:pt x="43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0"/>
            <p:cNvSpPr/>
            <p:nvPr/>
          </p:nvSpPr>
          <p:spPr>
            <a:xfrm>
              <a:off x="690505" y="3490167"/>
              <a:ext cx="459130" cy="229221"/>
            </a:xfrm>
            <a:custGeom>
              <a:rect b="b" l="l" r="r" t="t"/>
              <a:pathLst>
                <a:path extrusionOk="0" h="22945" w="45959">
                  <a:moveTo>
                    <a:pt x="22945" y="0"/>
                  </a:moveTo>
                  <a:lnTo>
                    <a:pt x="0" y="22945"/>
                  </a:lnTo>
                  <a:lnTo>
                    <a:pt x="45959" y="22945"/>
                  </a:lnTo>
                  <a:lnTo>
                    <a:pt x="22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0"/>
            <p:cNvSpPr/>
            <p:nvPr/>
          </p:nvSpPr>
          <p:spPr>
            <a:xfrm>
              <a:off x="822074" y="3567031"/>
              <a:ext cx="195994" cy="97652"/>
            </a:xfrm>
            <a:custGeom>
              <a:rect b="b" l="l" r="r" t="t"/>
              <a:pathLst>
                <a:path extrusionOk="0" h="9775" w="19619">
                  <a:moveTo>
                    <a:pt x="9775" y="1"/>
                  </a:moveTo>
                  <a:lnTo>
                    <a:pt x="1" y="9774"/>
                  </a:lnTo>
                  <a:lnTo>
                    <a:pt x="19618" y="9774"/>
                  </a:lnTo>
                  <a:lnTo>
                    <a:pt x="9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401" name="Google Shape;2401;p51"/>
          <p:cNvSpPr txBox="1"/>
          <p:nvPr>
            <p:ph idx="1" type="body"/>
          </p:nvPr>
        </p:nvSpPr>
        <p:spPr>
          <a:xfrm>
            <a:off x="720000" y="1152475"/>
            <a:ext cx="7704000" cy="23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on these websites:</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Arimo"/>
              <a:buChar char="●"/>
            </a:pPr>
            <a:r>
              <a:rPr lang="en"/>
              <a:t>AI-generated images by </a:t>
            </a:r>
            <a:r>
              <a:rPr b="1" lang="en"/>
              <a:t>Midjourney</a:t>
            </a:r>
            <a:endParaRPr b="1"/>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Arimo"/>
              <a:buChar char="●"/>
            </a:pPr>
            <a:r>
              <a:rPr lang="en" u="sng">
                <a:hlinkClick r:id="rId3"/>
              </a:rPr>
              <a:t>Hand drawn flat kwanzaa pattern design I</a:t>
            </a:r>
            <a:endParaRPr/>
          </a:p>
          <a:p>
            <a:pPr indent="-304800" lvl="0" marL="457200" rtl="0" algn="l">
              <a:spcBef>
                <a:spcPts val="0"/>
              </a:spcBef>
              <a:spcAft>
                <a:spcPts val="0"/>
              </a:spcAft>
              <a:buSzPts val="1200"/>
              <a:buFont typeface="Arimo"/>
              <a:buChar char="●"/>
            </a:pPr>
            <a:r>
              <a:rPr lang="en" u="sng">
                <a:hlinkClick r:id="rId4"/>
              </a:rPr>
              <a:t>Hand drawn flat kwanzaa pattern design II</a:t>
            </a:r>
            <a:endParaRPr/>
          </a:p>
          <a:p>
            <a:pPr indent="-304800" lvl="0" marL="457200" rtl="0" algn="l">
              <a:spcBef>
                <a:spcPts val="0"/>
              </a:spcBef>
              <a:spcAft>
                <a:spcPts val="0"/>
              </a:spcAft>
              <a:buSzPts val="1200"/>
              <a:buFont typeface="Arimo"/>
              <a:buChar char="●"/>
            </a:pPr>
            <a:r>
              <a:rPr lang="en" u="sng">
                <a:hlinkClick r:id="rId5"/>
              </a:rPr>
              <a:t>Hand drawn flat kwanzaa pattern design III</a:t>
            </a:r>
            <a:endParaRPr b="1"/>
          </a:p>
          <a:p>
            <a:pPr indent="0" lvl="0" marL="0" rtl="0" algn="l">
              <a:spcBef>
                <a:spcPts val="1000"/>
              </a:spcBef>
              <a:spcAft>
                <a:spcPts val="0"/>
              </a:spcAft>
              <a:buNone/>
            </a:pPr>
            <a:r>
              <a:rPr b="1" lang="en"/>
              <a:t>ICON PACK</a:t>
            </a:r>
            <a:endParaRPr b="1"/>
          </a:p>
          <a:p>
            <a:pPr indent="-304800" lvl="0" marL="457200" rtl="0" algn="l">
              <a:lnSpc>
                <a:spcPct val="115000"/>
              </a:lnSpc>
              <a:spcBef>
                <a:spcPts val="0"/>
              </a:spcBef>
              <a:spcAft>
                <a:spcPts val="0"/>
              </a:spcAft>
              <a:buSzPts val="1200"/>
              <a:buFont typeface="Cabin"/>
              <a:buChar char="●"/>
            </a:pPr>
            <a:r>
              <a:rPr lang="en" u="sng">
                <a:hlinkClick r:id="rId6"/>
              </a:rPr>
              <a:t>Icon Pack: Africa | Filled</a:t>
            </a:r>
            <a:endParaRPr b="1"/>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05" name="Shape 2405"/>
        <p:cNvGrpSpPr/>
        <p:nvPr/>
      </p:nvGrpSpPr>
      <p:grpSpPr>
        <a:xfrm>
          <a:off x="0" y="0"/>
          <a:ext cx="0" cy="0"/>
          <a:chOff x="0" y="0"/>
          <a:chExt cx="0" cy="0"/>
        </a:xfrm>
      </p:grpSpPr>
      <p:sp>
        <p:nvSpPr>
          <p:cNvPr id="2406" name="Google Shape;2406;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407" name="Google Shape;2407;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1" name="Shape 2411"/>
        <p:cNvGrpSpPr/>
        <p:nvPr/>
      </p:nvGrpSpPr>
      <p:grpSpPr>
        <a:xfrm>
          <a:off x="0" y="0"/>
          <a:ext cx="0" cy="0"/>
          <a:chOff x="0" y="0"/>
          <a:chExt cx="0" cy="0"/>
        </a:xfrm>
      </p:grpSpPr>
      <p:sp>
        <p:nvSpPr>
          <p:cNvPr id="2412" name="Google Shape;2412;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413" name="Google Shape;2413;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7" name="Shape 2417"/>
        <p:cNvGrpSpPr/>
        <p:nvPr/>
      </p:nvGrpSpPr>
      <p:grpSpPr>
        <a:xfrm>
          <a:off x="0" y="0"/>
          <a:ext cx="0" cy="0"/>
          <a:chOff x="0" y="0"/>
          <a:chExt cx="0" cy="0"/>
        </a:xfrm>
      </p:grpSpPr>
      <p:sp>
        <p:nvSpPr>
          <p:cNvPr id="2418" name="Google Shape;2418;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Anek Bangla SemiBold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https://fonts.google.com/specimen/Anek+Bangla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419" name="Google Shape;2419;p54"/>
          <p:cNvSpPr/>
          <p:nvPr/>
        </p:nvSpPr>
        <p:spPr>
          <a:xfrm>
            <a:off x="2583538" y="2947175"/>
            <a:ext cx="791400" cy="754200"/>
          </a:xfrm>
          <a:prstGeom prst="roundRect">
            <a:avLst>
              <a:gd fmla="val 16667" name="adj"/>
            </a:avLst>
          </a:prstGeom>
          <a:solidFill>
            <a:srgbClr val="FFCC7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3645357" y="2947175"/>
            <a:ext cx="791400" cy="754200"/>
          </a:xfrm>
          <a:prstGeom prst="roundRect">
            <a:avLst>
              <a:gd fmla="val 16667" name="adj"/>
            </a:avLst>
          </a:prstGeom>
          <a:solidFill>
            <a:srgbClr val="2A2A2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4707177" y="2947175"/>
            <a:ext cx="791400" cy="754200"/>
          </a:xfrm>
          <a:prstGeom prst="roundRect">
            <a:avLst>
              <a:gd fmla="val 16667" name="adj"/>
            </a:avLst>
          </a:prstGeom>
          <a:solidFill>
            <a:srgbClr val="2D8A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txBox="1"/>
          <p:nvPr/>
        </p:nvSpPr>
        <p:spPr>
          <a:xfrm>
            <a:off x="25835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#ffcc7f</a:t>
            </a:r>
            <a:endParaRPr sz="1000"/>
          </a:p>
        </p:txBody>
      </p:sp>
      <p:sp>
        <p:nvSpPr>
          <p:cNvPr id="2423" name="Google Shape;2423;p54"/>
          <p:cNvSpPr txBox="1"/>
          <p:nvPr/>
        </p:nvSpPr>
        <p:spPr>
          <a:xfrm>
            <a:off x="36453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#2a2a28</a:t>
            </a:r>
            <a:endParaRPr sz="1000">
              <a:solidFill>
                <a:srgbClr val="FFFFFF"/>
              </a:solidFill>
            </a:endParaRPr>
          </a:p>
        </p:txBody>
      </p:sp>
      <p:sp>
        <p:nvSpPr>
          <p:cNvPr id="2424" name="Google Shape;2424;p54"/>
          <p:cNvSpPr txBox="1"/>
          <p:nvPr/>
        </p:nvSpPr>
        <p:spPr>
          <a:xfrm>
            <a:off x="47071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#2d8a4d</a:t>
            </a:r>
            <a:endParaRPr sz="1000">
              <a:solidFill>
                <a:srgbClr val="FFFFFF"/>
              </a:solidFill>
            </a:endParaRPr>
          </a:p>
        </p:txBody>
      </p:sp>
      <p:sp>
        <p:nvSpPr>
          <p:cNvPr id="2425" name="Google Shape;2425;p54"/>
          <p:cNvSpPr/>
          <p:nvPr/>
        </p:nvSpPr>
        <p:spPr>
          <a:xfrm>
            <a:off x="5769013" y="2947175"/>
            <a:ext cx="791400" cy="754200"/>
          </a:xfrm>
          <a:prstGeom prst="roundRect">
            <a:avLst>
              <a:gd fmla="val 16667" name="adj"/>
            </a:avLst>
          </a:prstGeom>
          <a:solidFill>
            <a:srgbClr val="68C9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txBox="1"/>
          <p:nvPr/>
        </p:nvSpPr>
        <p:spPr>
          <a:xfrm>
            <a:off x="57690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#68c9a0</a:t>
            </a:r>
            <a:endParaRPr sz="1000"/>
          </a:p>
        </p:txBody>
      </p:sp>
      <p:sp>
        <p:nvSpPr>
          <p:cNvPr id="2427" name="Google Shape;2427;p54"/>
          <p:cNvSpPr/>
          <p:nvPr/>
        </p:nvSpPr>
        <p:spPr>
          <a:xfrm>
            <a:off x="3645313" y="3878275"/>
            <a:ext cx="791400" cy="754200"/>
          </a:xfrm>
          <a:prstGeom prst="roundRect">
            <a:avLst>
              <a:gd fmla="val 16667" name="adj"/>
            </a:avLst>
          </a:prstGeom>
          <a:solidFill>
            <a:srgbClr val="DD393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4707132" y="3878275"/>
            <a:ext cx="791400" cy="754200"/>
          </a:xfrm>
          <a:prstGeom prst="roundRect">
            <a:avLst>
              <a:gd fmla="val 16667" name="adj"/>
            </a:avLst>
          </a:prstGeom>
          <a:solidFill>
            <a:srgbClr val="E566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5768952" y="38782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txBox="1"/>
          <p:nvPr/>
        </p:nvSpPr>
        <p:spPr>
          <a:xfrm>
            <a:off x="36453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#dd3939</a:t>
            </a:r>
            <a:endParaRPr sz="1000">
              <a:solidFill>
                <a:srgbClr val="FFFFFF"/>
              </a:solidFill>
            </a:endParaRPr>
          </a:p>
        </p:txBody>
      </p:sp>
      <p:sp>
        <p:nvSpPr>
          <p:cNvPr id="2431" name="Google Shape;2431;p54"/>
          <p:cNvSpPr txBox="1"/>
          <p:nvPr/>
        </p:nvSpPr>
        <p:spPr>
          <a:xfrm>
            <a:off x="47071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#e5666b</a:t>
            </a:r>
            <a:endParaRPr sz="1000">
              <a:solidFill>
                <a:srgbClr val="FFFFFF"/>
              </a:solidFill>
            </a:endParaRPr>
          </a:p>
        </p:txBody>
      </p:sp>
      <p:sp>
        <p:nvSpPr>
          <p:cNvPr id="2432" name="Google Shape;2432;p54"/>
          <p:cNvSpPr txBox="1"/>
          <p:nvPr/>
        </p:nvSpPr>
        <p:spPr>
          <a:xfrm>
            <a:off x="57689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#fffffff</a:t>
            </a:r>
            <a:endParaRPr sz="1000"/>
          </a:p>
        </p:txBody>
      </p:sp>
      <p:sp>
        <p:nvSpPr>
          <p:cNvPr id="2433" name="Google Shape;2433;p54"/>
          <p:cNvSpPr/>
          <p:nvPr/>
        </p:nvSpPr>
        <p:spPr>
          <a:xfrm>
            <a:off x="2583488" y="3878275"/>
            <a:ext cx="791400" cy="754200"/>
          </a:xfrm>
          <a:prstGeom prst="roundRect">
            <a:avLst>
              <a:gd fmla="val 16667" name="adj"/>
            </a:avLst>
          </a:prstGeom>
          <a:solidFill>
            <a:srgbClr val="EB921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txBox="1"/>
          <p:nvPr/>
        </p:nvSpPr>
        <p:spPr>
          <a:xfrm>
            <a:off x="25834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#eb921c</a:t>
            </a:r>
            <a:endParaRPr sz="1000">
              <a:solidFill>
                <a:srgbClr val="FFFFFF"/>
              </a:solidFill>
            </a:endParaRPr>
          </a:p>
        </p:txBody>
      </p:sp>
      <p:sp>
        <p:nvSpPr>
          <p:cNvPr id="2435" name="Google Shape;2435;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39" name="Shape 2439"/>
        <p:cNvGrpSpPr/>
        <p:nvPr/>
      </p:nvGrpSpPr>
      <p:grpSpPr>
        <a:xfrm>
          <a:off x="0" y="0"/>
          <a:ext cx="0" cy="0"/>
          <a:chOff x="0" y="0"/>
          <a:chExt cx="0" cy="0"/>
        </a:xfrm>
      </p:grpSpPr>
      <p:sp>
        <p:nvSpPr>
          <p:cNvPr id="2440" name="Google Shape;2440;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441" name="Google Shape;2441;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442" name="Google Shape;2442;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443" name="Google Shape;2443;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444" name="Google Shape;2444;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445" name="Google Shape;2445;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446" name="Google Shape;2446;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447" name="Google Shape;2447;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448" name="Google Shape;2448;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449" name="Google Shape;2449;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450" name="Google Shape;2450;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451" name="Google Shape;2451;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55" name="Shape 2455"/>
        <p:cNvGrpSpPr/>
        <p:nvPr/>
      </p:nvGrpSpPr>
      <p:grpSpPr>
        <a:xfrm>
          <a:off x="0" y="0"/>
          <a:ext cx="0" cy="0"/>
          <a:chOff x="0" y="0"/>
          <a:chExt cx="0" cy="0"/>
        </a:xfrm>
      </p:grpSpPr>
      <p:grpSp>
        <p:nvGrpSpPr>
          <p:cNvPr id="2456" name="Google Shape;2456;p56"/>
          <p:cNvGrpSpPr/>
          <p:nvPr/>
        </p:nvGrpSpPr>
        <p:grpSpPr>
          <a:xfrm>
            <a:off x="5048544" y="3019584"/>
            <a:ext cx="442841" cy="514271"/>
            <a:chOff x="4727025" y="1332775"/>
            <a:chExt cx="59900" cy="69625"/>
          </a:xfrm>
        </p:grpSpPr>
        <p:sp>
          <p:nvSpPr>
            <p:cNvPr id="2457" name="Google Shape;2457;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56"/>
          <p:cNvGrpSpPr/>
          <p:nvPr/>
        </p:nvGrpSpPr>
        <p:grpSpPr>
          <a:xfrm>
            <a:off x="5723860" y="2267072"/>
            <a:ext cx="500909" cy="500899"/>
            <a:chOff x="4820425" y="1329900"/>
            <a:chExt cx="70175" cy="70350"/>
          </a:xfrm>
        </p:grpSpPr>
        <p:sp>
          <p:nvSpPr>
            <p:cNvPr id="2460" name="Google Shape;2460;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56"/>
          <p:cNvGrpSpPr/>
          <p:nvPr/>
        </p:nvGrpSpPr>
        <p:grpSpPr>
          <a:xfrm>
            <a:off x="6376484" y="2278862"/>
            <a:ext cx="538135" cy="493119"/>
            <a:chOff x="4903200" y="1331525"/>
            <a:chExt cx="73575" cy="67425"/>
          </a:xfrm>
        </p:grpSpPr>
        <p:sp>
          <p:nvSpPr>
            <p:cNvPr id="2465" name="Google Shape;2465;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66" name="Google Shape;2466;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56"/>
          <p:cNvGrpSpPr/>
          <p:nvPr/>
        </p:nvGrpSpPr>
        <p:grpSpPr>
          <a:xfrm>
            <a:off x="5636435" y="3020840"/>
            <a:ext cx="544563" cy="511895"/>
            <a:chOff x="4815575" y="1416800"/>
            <a:chExt cx="73750" cy="71400"/>
          </a:xfrm>
        </p:grpSpPr>
        <p:sp>
          <p:nvSpPr>
            <p:cNvPr id="2468" name="Google Shape;2468;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6"/>
          <p:cNvGrpSpPr/>
          <p:nvPr/>
        </p:nvGrpSpPr>
        <p:grpSpPr>
          <a:xfrm>
            <a:off x="6333060" y="3020546"/>
            <a:ext cx="602914" cy="512477"/>
            <a:chOff x="4902475" y="1418875"/>
            <a:chExt cx="74500" cy="63775"/>
          </a:xfrm>
        </p:grpSpPr>
        <p:sp>
          <p:nvSpPr>
            <p:cNvPr id="2472" name="Google Shape;2472;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56"/>
          <p:cNvGrpSpPr/>
          <p:nvPr/>
        </p:nvGrpSpPr>
        <p:grpSpPr>
          <a:xfrm>
            <a:off x="5748932" y="3759785"/>
            <a:ext cx="515391" cy="525699"/>
            <a:chOff x="4818100" y="1507675"/>
            <a:chExt cx="71225" cy="71625"/>
          </a:xfrm>
        </p:grpSpPr>
        <p:sp>
          <p:nvSpPr>
            <p:cNvPr id="2475" name="Google Shape;2475;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6"/>
          <p:cNvGrpSpPr/>
          <p:nvPr/>
        </p:nvGrpSpPr>
        <p:grpSpPr>
          <a:xfrm>
            <a:off x="5087034" y="3781317"/>
            <a:ext cx="522956" cy="489869"/>
            <a:chOff x="4721450" y="1509475"/>
            <a:chExt cx="79350" cy="74325"/>
          </a:xfrm>
        </p:grpSpPr>
        <p:sp>
          <p:nvSpPr>
            <p:cNvPr id="2480" name="Google Shape;2480;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56"/>
          <p:cNvGrpSpPr/>
          <p:nvPr/>
        </p:nvGrpSpPr>
        <p:grpSpPr>
          <a:xfrm>
            <a:off x="6410277" y="3761069"/>
            <a:ext cx="525704" cy="535436"/>
            <a:chOff x="4906800" y="1507500"/>
            <a:chExt cx="70350" cy="71075"/>
          </a:xfrm>
        </p:grpSpPr>
        <p:sp>
          <p:nvSpPr>
            <p:cNvPr id="2485" name="Google Shape;2485;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56"/>
          <p:cNvGrpSpPr/>
          <p:nvPr/>
        </p:nvGrpSpPr>
        <p:grpSpPr>
          <a:xfrm>
            <a:off x="4443099" y="2267050"/>
            <a:ext cx="508054" cy="508095"/>
            <a:chOff x="3736598" y="2170606"/>
            <a:chExt cx="404889" cy="404889"/>
          </a:xfrm>
        </p:grpSpPr>
        <p:sp>
          <p:nvSpPr>
            <p:cNvPr id="2491" name="Google Shape;2491;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56"/>
          <p:cNvGrpSpPr/>
          <p:nvPr/>
        </p:nvGrpSpPr>
        <p:grpSpPr>
          <a:xfrm>
            <a:off x="3731139" y="2267145"/>
            <a:ext cx="575790" cy="507904"/>
            <a:chOff x="3161917" y="2170682"/>
            <a:chExt cx="458870" cy="404737"/>
          </a:xfrm>
        </p:grpSpPr>
        <p:sp>
          <p:nvSpPr>
            <p:cNvPr id="2496" name="Google Shape;2496;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97" name="Google Shape;2497;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56"/>
          <p:cNvGrpSpPr/>
          <p:nvPr/>
        </p:nvGrpSpPr>
        <p:grpSpPr>
          <a:xfrm>
            <a:off x="3758669" y="3027517"/>
            <a:ext cx="520730" cy="498567"/>
            <a:chOff x="3179914" y="2889488"/>
            <a:chExt cx="422876" cy="404911"/>
          </a:xfrm>
        </p:grpSpPr>
        <p:sp>
          <p:nvSpPr>
            <p:cNvPr id="2500" name="Google Shape;2500;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56"/>
          <p:cNvGrpSpPr/>
          <p:nvPr/>
        </p:nvGrpSpPr>
        <p:grpSpPr>
          <a:xfrm>
            <a:off x="4387349" y="3027477"/>
            <a:ext cx="516145" cy="498648"/>
            <a:chOff x="3729467" y="2889422"/>
            <a:chExt cx="419153" cy="404977"/>
          </a:xfrm>
        </p:grpSpPr>
        <p:sp>
          <p:nvSpPr>
            <p:cNvPr id="2507" name="Google Shape;2507;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4" name="Google Shape;2514;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56"/>
          <p:cNvGrpSpPr/>
          <p:nvPr/>
        </p:nvGrpSpPr>
        <p:grpSpPr>
          <a:xfrm>
            <a:off x="7107677" y="2474362"/>
            <a:ext cx="166473" cy="141497"/>
            <a:chOff x="4660325" y="1866850"/>
            <a:chExt cx="68350" cy="58100"/>
          </a:xfrm>
        </p:grpSpPr>
        <p:sp>
          <p:nvSpPr>
            <p:cNvPr id="2519" name="Google Shape;2519;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56"/>
          <p:cNvGrpSpPr/>
          <p:nvPr/>
        </p:nvGrpSpPr>
        <p:grpSpPr>
          <a:xfrm>
            <a:off x="7417022" y="2500086"/>
            <a:ext cx="162515" cy="90049"/>
            <a:chOff x="4791775" y="1877500"/>
            <a:chExt cx="66725" cy="36975"/>
          </a:xfrm>
        </p:grpSpPr>
        <p:sp>
          <p:nvSpPr>
            <p:cNvPr id="2522" name="Google Shape;2522;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56"/>
          <p:cNvGrpSpPr/>
          <p:nvPr/>
        </p:nvGrpSpPr>
        <p:grpSpPr>
          <a:xfrm>
            <a:off x="7738734" y="2500086"/>
            <a:ext cx="144979" cy="90049"/>
            <a:chOff x="4923925" y="1877500"/>
            <a:chExt cx="59525" cy="36975"/>
          </a:xfrm>
        </p:grpSpPr>
        <p:sp>
          <p:nvSpPr>
            <p:cNvPr id="2525" name="Google Shape;2525;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56"/>
          <p:cNvGrpSpPr/>
          <p:nvPr/>
        </p:nvGrpSpPr>
        <p:grpSpPr>
          <a:xfrm>
            <a:off x="8033226" y="2482277"/>
            <a:ext cx="141447" cy="125667"/>
            <a:chOff x="5058450" y="1870100"/>
            <a:chExt cx="58075" cy="51600"/>
          </a:xfrm>
        </p:grpSpPr>
        <p:sp>
          <p:nvSpPr>
            <p:cNvPr id="2528" name="Google Shape;2528;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56"/>
          <p:cNvGrpSpPr/>
          <p:nvPr/>
        </p:nvGrpSpPr>
        <p:grpSpPr>
          <a:xfrm>
            <a:off x="7447741" y="2904685"/>
            <a:ext cx="101077" cy="107645"/>
            <a:chOff x="4811425" y="2065025"/>
            <a:chExt cx="41500" cy="44200"/>
          </a:xfrm>
        </p:grpSpPr>
        <p:sp>
          <p:nvSpPr>
            <p:cNvPr id="2531" name="Google Shape;2531;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56"/>
          <p:cNvGrpSpPr/>
          <p:nvPr/>
        </p:nvGrpSpPr>
        <p:grpSpPr>
          <a:xfrm>
            <a:off x="7740178" y="2904898"/>
            <a:ext cx="120867" cy="107218"/>
            <a:chOff x="4929875" y="2065025"/>
            <a:chExt cx="49625" cy="44025"/>
          </a:xfrm>
        </p:grpSpPr>
        <p:sp>
          <p:nvSpPr>
            <p:cNvPr id="2534" name="Google Shape;2534;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56"/>
          <p:cNvGrpSpPr/>
          <p:nvPr/>
        </p:nvGrpSpPr>
        <p:grpSpPr>
          <a:xfrm>
            <a:off x="8068847" y="2907912"/>
            <a:ext cx="70206" cy="101191"/>
            <a:chOff x="5083925" y="2066350"/>
            <a:chExt cx="28825" cy="41550"/>
          </a:xfrm>
        </p:grpSpPr>
        <p:sp>
          <p:nvSpPr>
            <p:cNvPr id="2537" name="Google Shape;2537;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56"/>
          <p:cNvGrpSpPr/>
          <p:nvPr/>
        </p:nvGrpSpPr>
        <p:grpSpPr>
          <a:xfrm>
            <a:off x="7100401" y="2923559"/>
            <a:ext cx="181026" cy="69896"/>
            <a:chOff x="4659775" y="2072775"/>
            <a:chExt cx="74325" cy="28700"/>
          </a:xfrm>
        </p:grpSpPr>
        <p:sp>
          <p:nvSpPr>
            <p:cNvPr id="2540" name="Google Shape;2540;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56"/>
          <p:cNvGrpSpPr/>
          <p:nvPr/>
        </p:nvGrpSpPr>
        <p:grpSpPr>
          <a:xfrm>
            <a:off x="8020257" y="2714124"/>
            <a:ext cx="167387" cy="89197"/>
            <a:chOff x="4662475" y="1976500"/>
            <a:chExt cx="68725" cy="36625"/>
          </a:xfrm>
        </p:grpSpPr>
        <p:sp>
          <p:nvSpPr>
            <p:cNvPr id="2544" name="Google Shape;2544;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56"/>
          <p:cNvGrpSpPr/>
          <p:nvPr/>
        </p:nvGrpSpPr>
        <p:grpSpPr>
          <a:xfrm>
            <a:off x="7717162" y="2717564"/>
            <a:ext cx="166899" cy="82317"/>
            <a:chOff x="4920150" y="1977875"/>
            <a:chExt cx="68525" cy="33800"/>
          </a:xfrm>
        </p:grpSpPr>
        <p:sp>
          <p:nvSpPr>
            <p:cNvPr id="2548" name="Google Shape;2548;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56"/>
          <p:cNvGrpSpPr/>
          <p:nvPr/>
        </p:nvGrpSpPr>
        <p:grpSpPr>
          <a:xfrm>
            <a:off x="7128319" y="3121482"/>
            <a:ext cx="125190" cy="127858"/>
            <a:chOff x="4676550" y="2160575"/>
            <a:chExt cx="51400" cy="52500"/>
          </a:xfrm>
        </p:grpSpPr>
        <p:sp>
          <p:nvSpPr>
            <p:cNvPr id="2552" name="Google Shape;2552;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56"/>
          <p:cNvGrpSpPr/>
          <p:nvPr/>
        </p:nvGrpSpPr>
        <p:grpSpPr>
          <a:xfrm>
            <a:off x="7425577" y="3128514"/>
            <a:ext cx="145405" cy="113794"/>
            <a:chOff x="4768325" y="2163475"/>
            <a:chExt cx="59700" cy="46725"/>
          </a:xfrm>
        </p:grpSpPr>
        <p:sp>
          <p:nvSpPr>
            <p:cNvPr id="2556" name="Google Shape;2556;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4" name="Google Shape;2564;p56"/>
          <p:cNvGrpSpPr/>
          <p:nvPr/>
        </p:nvGrpSpPr>
        <p:grpSpPr>
          <a:xfrm>
            <a:off x="7441895" y="3383608"/>
            <a:ext cx="112768" cy="106853"/>
            <a:chOff x="4768575" y="2253950"/>
            <a:chExt cx="46300" cy="43875"/>
          </a:xfrm>
        </p:grpSpPr>
        <p:sp>
          <p:nvSpPr>
            <p:cNvPr id="2565" name="Google Shape;2565;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56"/>
          <p:cNvGrpSpPr/>
          <p:nvPr/>
        </p:nvGrpSpPr>
        <p:grpSpPr>
          <a:xfrm>
            <a:off x="7741518" y="3872634"/>
            <a:ext cx="118187" cy="146246"/>
            <a:chOff x="4960900" y="2433225"/>
            <a:chExt cx="48525" cy="60050"/>
          </a:xfrm>
        </p:grpSpPr>
        <p:sp>
          <p:nvSpPr>
            <p:cNvPr id="2568" name="Google Shape;2568;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56"/>
          <p:cNvGrpSpPr/>
          <p:nvPr/>
        </p:nvGrpSpPr>
        <p:grpSpPr>
          <a:xfrm>
            <a:off x="7430083" y="4136695"/>
            <a:ext cx="136394" cy="143810"/>
            <a:chOff x="4854075" y="2527625"/>
            <a:chExt cx="56000" cy="59050"/>
          </a:xfrm>
        </p:grpSpPr>
        <p:sp>
          <p:nvSpPr>
            <p:cNvPr id="2571" name="Google Shape;2571;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6" name="Google Shape;2576;p56"/>
          <p:cNvGrpSpPr/>
          <p:nvPr/>
        </p:nvGrpSpPr>
        <p:grpSpPr>
          <a:xfrm>
            <a:off x="8054294" y="3600439"/>
            <a:ext cx="99312" cy="160797"/>
            <a:chOff x="5059700" y="2334775"/>
            <a:chExt cx="40775" cy="66025"/>
          </a:xfrm>
        </p:grpSpPr>
        <p:sp>
          <p:nvSpPr>
            <p:cNvPr id="2577" name="Google Shape;2577;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56"/>
          <p:cNvGrpSpPr/>
          <p:nvPr/>
        </p:nvGrpSpPr>
        <p:grpSpPr>
          <a:xfrm>
            <a:off x="8011458" y="3865571"/>
            <a:ext cx="184984" cy="160371"/>
            <a:chOff x="5037700" y="2430325"/>
            <a:chExt cx="75950" cy="65850"/>
          </a:xfrm>
        </p:grpSpPr>
        <p:sp>
          <p:nvSpPr>
            <p:cNvPr id="2587" name="Google Shape;2587;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6"/>
          <p:cNvGrpSpPr/>
          <p:nvPr/>
        </p:nvGrpSpPr>
        <p:grpSpPr>
          <a:xfrm>
            <a:off x="7430964" y="3632023"/>
            <a:ext cx="173014" cy="97629"/>
            <a:chOff x="4756975" y="2341800"/>
            <a:chExt cx="91975" cy="51925"/>
          </a:xfrm>
        </p:grpSpPr>
        <p:sp>
          <p:nvSpPr>
            <p:cNvPr id="2590" name="Google Shape;2590;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56"/>
          <p:cNvGrpSpPr/>
          <p:nvPr/>
        </p:nvGrpSpPr>
        <p:grpSpPr>
          <a:xfrm>
            <a:off x="7697901" y="4120720"/>
            <a:ext cx="212497" cy="175761"/>
            <a:chOff x="4943575" y="2516350"/>
            <a:chExt cx="98675" cy="81700"/>
          </a:xfrm>
        </p:grpSpPr>
        <p:sp>
          <p:nvSpPr>
            <p:cNvPr id="2611" name="Google Shape;2611;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56"/>
          <p:cNvGrpSpPr/>
          <p:nvPr/>
        </p:nvGrpSpPr>
        <p:grpSpPr>
          <a:xfrm>
            <a:off x="1955962" y="3346963"/>
            <a:ext cx="965351" cy="134611"/>
            <a:chOff x="4411970" y="2962952"/>
            <a:chExt cx="706544" cy="104212"/>
          </a:xfrm>
        </p:grpSpPr>
        <p:sp>
          <p:nvSpPr>
            <p:cNvPr id="2690" name="Google Shape;2690;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56"/>
          <p:cNvGrpSpPr/>
          <p:nvPr/>
        </p:nvGrpSpPr>
        <p:grpSpPr>
          <a:xfrm>
            <a:off x="1955962" y="2935877"/>
            <a:ext cx="960158" cy="289172"/>
            <a:chOff x="4411970" y="2726085"/>
            <a:chExt cx="643107" cy="193659"/>
          </a:xfrm>
        </p:grpSpPr>
        <p:sp>
          <p:nvSpPr>
            <p:cNvPr id="2695" name="Google Shape;2695;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8" name="Google Shape;2698;p56"/>
          <p:cNvGrpSpPr/>
          <p:nvPr/>
        </p:nvGrpSpPr>
        <p:grpSpPr>
          <a:xfrm>
            <a:off x="958854" y="3201987"/>
            <a:ext cx="833173" cy="259209"/>
            <a:chOff x="4411970" y="4340222"/>
            <a:chExt cx="779467" cy="242683"/>
          </a:xfrm>
        </p:grpSpPr>
        <p:sp>
          <p:nvSpPr>
            <p:cNvPr id="2699" name="Google Shape;2699;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56"/>
          <p:cNvGrpSpPr/>
          <p:nvPr/>
        </p:nvGrpSpPr>
        <p:grpSpPr>
          <a:xfrm>
            <a:off x="1955962" y="2597733"/>
            <a:ext cx="965160" cy="216230"/>
            <a:chOff x="4411970" y="2468674"/>
            <a:chExt cx="747317" cy="167425"/>
          </a:xfrm>
        </p:grpSpPr>
        <p:sp>
          <p:nvSpPr>
            <p:cNvPr id="2703" name="Google Shape;2703;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56"/>
          <p:cNvGrpSpPr/>
          <p:nvPr/>
        </p:nvGrpSpPr>
        <p:grpSpPr>
          <a:xfrm>
            <a:off x="954709" y="2502450"/>
            <a:ext cx="810451" cy="319148"/>
            <a:chOff x="4411970" y="3686602"/>
            <a:chExt cx="797845" cy="314215"/>
          </a:xfrm>
        </p:grpSpPr>
        <p:sp>
          <p:nvSpPr>
            <p:cNvPr id="2706" name="Google Shape;2706;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2" name="Google Shape;2712;p56"/>
          <p:cNvGrpSpPr/>
          <p:nvPr/>
        </p:nvGrpSpPr>
        <p:grpSpPr>
          <a:xfrm>
            <a:off x="954806" y="2256974"/>
            <a:ext cx="1970333" cy="208784"/>
            <a:chOff x="6336019" y="3733725"/>
            <a:chExt cx="2566206" cy="351310"/>
          </a:xfrm>
        </p:grpSpPr>
        <p:sp>
          <p:nvSpPr>
            <p:cNvPr id="2713" name="Google Shape;2713;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56"/>
          <p:cNvGrpSpPr/>
          <p:nvPr/>
        </p:nvGrpSpPr>
        <p:grpSpPr>
          <a:xfrm>
            <a:off x="1955962" y="3864529"/>
            <a:ext cx="946551" cy="153200"/>
            <a:chOff x="4404545" y="3301592"/>
            <a:chExt cx="782403" cy="129272"/>
          </a:xfrm>
        </p:grpSpPr>
        <p:sp>
          <p:nvSpPr>
            <p:cNvPr id="2718" name="Google Shape;2718;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56"/>
          <p:cNvGrpSpPr/>
          <p:nvPr/>
        </p:nvGrpSpPr>
        <p:grpSpPr>
          <a:xfrm>
            <a:off x="1955962" y="3603488"/>
            <a:ext cx="962257" cy="139127"/>
            <a:chOff x="4411970" y="3131459"/>
            <a:chExt cx="710520" cy="117397"/>
          </a:xfrm>
        </p:grpSpPr>
        <p:sp>
          <p:nvSpPr>
            <p:cNvPr id="2721" name="Google Shape;2721;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723" name="Google Shape;2723;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56"/>
          <p:cNvGrpSpPr/>
          <p:nvPr/>
        </p:nvGrpSpPr>
        <p:grpSpPr>
          <a:xfrm>
            <a:off x="956107" y="3538282"/>
            <a:ext cx="823838" cy="458988"/>
            <a:chOff x="4411970" y="1801825"/>
            <a:chExt cx="734586" cy="409262"/>
          </a:xfrm>
        </p:grpSpPr>
        <p:sp>
          <p:nvSpPr>
            <p:cNvPr id="2725" name="Google Shape;2725;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56"/>
          <p:cNvGrpSpPr/>
          <p:nvPr/>
        </p:nvGrpSpPr>
        <p:grpSpPr>
          <a:xfrm>
            <a:off x="956107" y="4086708"/>
            <a:ext cx="856348" cy="212039"/>
            <a:chOff x="4411970" y="2233974"/>
            <a:chExt cx="763574" cy="189068"/>
          </a:xfrm>
        </p:grpSpPr>
        <p:sp>
          <p:nvSpPr>
            <p:cNvPr id="2728" name="Google Shape;2728;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56"/>
          <p:cNvGrpSpPr/>
          <p:nvPr/>
        </p:nvGrpSpPr>
        <p:grpSpPr>
          <a:xfrm>
            <a:off x="3066303" y="2262044"/>
            <a:ext cx="511602" cy="511602"/>
            <a:chOff x="5681300" y="2527788"/>
            <a:chExt cx="805800" cy="805800"/>
          </a:xfrm>
        </p:grpSpPr>
        <p:sp>
          <p:nvSpPr>
            <p:cNvPr id="2731" name="Google Shape;2731;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56"/>
          <p:cNvGrpSpPr/>
          <p:nvPr/>
        </p:nvGrpSpPr>
        <p:grpSpPr>
          <a:xfrm>
            <a:off x="3063497" y="3028627"/>
            <a:ext cx="513021" cy="512935"/>
            <a:chOff x="4049800" y="640400"/>
            <a:chExt cx="858900" cy="858900"/>
          </a:xfrm>
        </p:grpSpPr>
        <p:sp>
          <p:nvSpPr>
            <p:cNvPr id="2734" name="Google Shape;2734;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56"/>
          <p:cNvGrpSpPr/>
          <p:nvPr/>
        </p:nvGrpSpPr>
        <p:grpSpPr>
          <a:xfrm>
            <a:off x="2980696" y="3680519"/>
            <a:ext cx="686489" cy="686585"/>
            <a:chOff x="5080188" y="927900"/>
            <a:chExt cx="961200" cy="961200"/>
          </a:xfrm>
        </p:grpSpPr>
        <p:sp>
          <p:nvSpPr>
            <p:cNvPr id="2737" name="Google Shape;2737;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56"/>
          <p:cNvGrpSpPr/>
          <p:nvPr/>
        </p:nvGrpSpPr>
        <p:grpSpPr>
          <a:xfrm>
            <a:off x="3763848" y="3773248"/>
            <a:ext cx="510373" cy="510937"/>
            <a:chOff x="7508249" y="1522825"/>
            <a:chExt cx="1326332" cy="1322987"/>
          </a:xfrm>
        </p:grpSpPr>
        <p:sp>
          <p:nvSpPr>
            <p:cNvPr id="2746" name="Google Shape;2746;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56"/>
          <p:cNvGrpSpPr/>
          <p:nvPr/>
        </p:nvGrpSpPr>
        <p:grpSpPr>
          <a:xfrm>
            <a:off x="4455441" y="3774653"/>
            <a:ext cx="492652" cy="503348"/>
            <a:chOff x="6039282" y="1042577"/>
            <a:chExt cx="734315" cy="731929"/>
          </a:xfrm>
        </p:grpSpPr>
        <p:sp>
          <p:nvSpPr>
            <p:cNvPr id="2757" name="Google Shape;2757;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56"/>
          <p:cNvGrpSpPr/>
          <p:nvPr/>
        </p:nvGrpSpPr>
        <p:grpSpPr>
          <a:xfrm>
            <a:off x="5095855" y="2270694"/>
            <a:ext cx="483304" cy="504902"/>
            <a:chOff x="1825800" y="1651625"/>
            <a:chExt cx="568125" cy="591775"/>
          </a:xfrm>
        </p:grpSpPr>
        <p:sp>
          <p:nvSpPr>
            <p:cNvPr id="2779" name="Google Shape;2779;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790" name="Google Shape;2790;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grpSp>
        <p:nvGrpSpPr>
          <p:cNvPr id="2795" name="Google Shape;2795;p57"/>
          <p:cNvGrpSpPr/>
          <p:nvPr/>
        </p:nvGrpSpPr>
        <p:grpSpPr>
          <a:xfrm>
            <a:off x="722059" y="955168"/>
            <a:ext cx="2492868" cy="1379876"/>
            <a:chOff x="2654821" y="2311071"/>
            <a:chExt cx="2279715" cy="1262120"/>
          </a:xfrm>
        </p:grpSpPr>
        <p:grpSp>
          <p:nvGrpSpPr>
            <p:cNvPr id="2796" name="Google Shape;2796;p57"/>
            <p:cNvGrpSpPr/>
            <p:nvPr/>
          </p:nvGrpSpPr>
          <p:grpSpPr>
            <a:xfrm>
              <a:off x="4034269" y="2840745"/>
              <a:ext cx="40212" cy="36437"/>
              <a:chOff x="4293400" y="2574725"/>
              <a:chExt cx="84425" cy="80100"/>
            </a:xfrm>
          </p:grpSpPr>
          <p:sp>
            <p:nvSpPr>
              <p:cNvPr id="2797" name="Google Shape;2797;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798" name="Google Shape;2798;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57"/>
            <p:cNvGrpSpPr/>
            <p:nvPr/>
          </p:nvGrpSpPr>
          <p:grpSpPr>
            <a:xfrm>
              <a:off x="3894606" y="2334874"/>
              <a:ext cx="913198" cy="518984"/>
              <a:chOff x="4000175" y="1462675"/>
              <a:chExt cx="1917275" cy="1140875"/>
            </a:xfrm>
          </p:grpSpPr>
          <p:sp>
            <p:nvSpPr>
              <p:cNvPr id="2800" name="Google Shape;2800;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01" name="Google Shape;2801;p57"/>
              <p:cNvGrpSpPr/>
              <p:nvPr/>
            </p:nvGrpSpPr>
            <p:grpSpPr>
              <a:xfrm>
                <a:off x="4000175" y="1462675"/>
                <a:ext cx="1917275" cy="1140875"/>
                <a:chOff x="4000175" y="1462675"/>
                <a:chExt cx="1917275" cy="1140875"/>
              </a:xfrm>
            </p:grpSpPr>
            <p:sp>
              <p:nvSpPr>
                <p:cNvPr id="2802" name="Google Shape;2802;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03" name="Google Shape;2803;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07" name="Google Shape;2807;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8" name="Google Shape;2808;p57"/>
            <p:cNvGrpSpPr/>
            <p:nvPr/>
          </p:nvGrpSpPr>
          <p:grpSpPr>
            <a:xfrm>
              <a:off x="3875768" y="2846704"/>
              <a:ext cx="44796" cy="47366"/>
              <a:chOff x="3960625" y="2587825"/>
              <a:chExt cx="94050" cy="104125"/>
            </a:xfrm>
          </p:grpSpPr>
          <p:sp>
            <p:nvSpPr>
              <p:cNvPr id="2809" name="Google Shape;2809;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10" name="Google Shape;2810;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57"/>
            <p:cNvGrpSpPr/>
            <p:nvPr/>
          </p:nvGrpSpPr>
          <p:grpSpPr>
            <a:xfrm>
              <a:off x="3782759" y="2807162"/>
              <a:ext cx="82686" cy="85487"/>
              <a:chOff x="3765350" y="2500900"/>
              <a:chExt cx="173600" cy="187925"/>
            </a:xfrm>
          </p:grpSpPr>
          <p:sp>
            <p:nvSpPr>
              <p:cNvPr id="2812" name="Google Shape;2812;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13" name="Google Shape;2813;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57"/>
            <p:cNvGrpSpPr/>
            <p:nvPr/>
          </p:nvGrpSpPr>
          <p:grpSpPr>
            <a:xfrm>
              <a:off x="3775674" y="2798496"/>
              <a:ext cx="40545" cy="23564"/>
              <a:chOff x="3750475" y="2481850"/>
              <a:chExt cx="85125" cy="51800"/>
            </a:xfrm>
          </p:grpSpPr>
          <p:sp>
            <p:nvSpPr>
              <p:cNvPr id="2819" name="Google Shape;2819;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21" name="Google Shape;2821;p57"/>
            <p:cNvGrpSpPr/>
            <p:nvPr/>
          </p:nvGrpSpPr>
          <p:grpSpPr>
            <a:xfrm>
              <a:off x="3716946" y="2776024"/>
              <a:ext cx="81971" cy="76912"/>
              <a:chOff x="3627175" y="2432450"/>
              <a:chExt cx="172100" cy="169075"/>
            </a:xfrm>
          </p:grpSpPr>
          <p:sp>
            <p:nvSpPr>
              <p:cNvPr id="2822" name="Google Shape;2822;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24" name="Google Shape;2824;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25" name="Google Shape;2825;p57"/>
            <p:cNvGrpSpPr/>
            <p:nvPr/>
          </p:nvGrpSpPr>
          <p:grpSpPr>
            <a:xfrm>
              <a:off x="3685682" y="2845624"/>
              <a:ext cx="29311" cy="45055"/>
              <a:chOff x="3561536" y="2585450"/>
              <a:chExt cx="61539" cy="99045"/>
            </a:xfrm>
          </p:grpSpPr>
          <p:sp>
            <p:nvSpPr>
              <p:cNvPr id="2826" name="Google Shape;2826;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28" name="Google Shape;2828;p57"/>
            <p:cNvGrpSpPr/>
            <p:nvPr/>
          </p:nvGrpSpPr>
          <p:grpSpPr>
            <a:xfrm>
              <a:off x="3849905" y="2572252"/>
              <a:ext cx="74339" cy="119559"/>
              <a:chOff x="3906325" y="1984500"/>
              <a:chExt cx="156075" cy="262825"/>
            </a:xfrm>
          </p:grpSpPr>
          <p:sp>
            <p:nvSpPr>
              <p:cNvPr id="2829" name="Google Shape;2829;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30" name="Google Shape;2830;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57"/>
            <p:cNvGrpSpPr/>
            <p:nvPr/>
          </p:nvGrpSpPr>
          <p:grpSpPr>
            <a:xfrm>
              <a:off x="2654821" y="2414345"/>
              <a:ext cx="667570" cy="558731"/>
              <a:chOff x="1397225" y="1637375"/>
              <a:chExt cx="1401575" cy="1228250"/>
            </a:xfrm>
          </p:grpSpPr>
          <p:sp>
            <p:nvSpPr>
              <p:cNvPr id="2832" name="Google Shape;2832;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33" name="Google Shape;2833;p57"/>
              <p:cNvGrpSpPr/>
              <p:nvPr/>
            </p:nvGrpSpPr>
            <p:grpSpPr>
              <a:xfrm>
                <a:off x="1397225" y="1637375"/>
                <a:ext cx="1398775" cy="1228250"/>
                <a:chOff x="1397225" y="1637375"/>
                <a:chExt cx="1398775" cy="1228250"/>
              </a:xfrm>
            </p:grpSpPr>
            <p:sp>
              <p:nvSpPr>
                <p:cNvPr id="2834" name="Google Shape;2834;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6" name="Google Shape;2836;p57"/>
            <p:cNvGrpSpPr/>
            <p:nvPr/>
          </p:nvGrpSpPr>
          <p:grpSpPr>
            <a:xfrm>
              <a:off x="3230417" y="3103734"/>
              <a:ext cx="282982" cy="280332"/>
              <a:chOff x="2605700" y="3152850"/>
              <a:chExt cx="594125" cy="616250"/>
            </a:xfrm>
          </p:grpSpPr>
          <p:sp>
            <p:nvSpPr>
              <p:cNvPr id="2837" name="Google Shape;2837;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38" name="Google Shape;2838;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839" name="Google Shape;2839;p57"/>
            <p:cNvGrpSpPr/>
            <p:nvPr/>
          </p:nvGrpSpPr>
          <p:grpSpPr>
            <a:xfrm>
              <a:off x="3265985" y="3226989"/>
              <a:ext cx="87151" cy="346202"/>
              <a:chOff x="2680375" y="3423800"/>
              <a:chExt cx="182975" cy="761050"/>
            </a:xfrm>
          </p:grpSpPr>
          <p:sp>
            <p:nvSpPr>
              <p:cNvPr id="2840" name="Google Shape;2840;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841" name="Google Shape;2841;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57"/>
            <p:cNvGrpSpPr/>
            <p:nvPr/>
          </p:nvGrpSpPr>
          <p:grpSpPr>
            <a:xfrm>
              <a:off x="3855466" y="3289811"/>
              <a:ext cx="112514" cy="94210"/>
              <a:chOff x="3918000" y="3561900"/>
              <a:chExt cx="236225" cy="207100"/>
            </a:xfrm>
          </p:grpSpPr>
          <p:sp>
            <p:nvSpPr>
              <p:cNvPr id="2843" name="Google Shape;2843;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844" name="Google Shape;2844;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5" name="Google Shape;2845;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848" name="Google Shape;2848;p57"/>
            <p:cNvGrpSpPr/>
            <p:nvPr/>
          </p:nvGrpSpPr>
          <p:grpSpPr>
            <a:xfrm>
              <a:off x="2905224" y="2311071"/>
              <a:ext cx="596721" cy="528992"/>
              <a:chOff x="1922950" y="1410350"/>
              <a:chExt cx="1252825" cy="1162875"/>
            </a:xfrm>
          </p:grpSpPr>
          <p:sp>
            <p:nvSpPr>
              <p:cNvPr id="2849" name="Google Shape;2849;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865" name="Google Shape;2865;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85" name="Google Shape;2885;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86" name="Google Shape;2886;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57"/>
            <p:cNvGrpSpPr/>
            <p:nvPr/>
          </p:nvGrpSpPr>
          <p:grpSpPr>
            <a:xfrm>
              <a:off x="3280929" y="3294542"/>
              <a:ext cx="109894" cy="272224"/>
              <a:chOff x="2711750" y="3572300"/>
              <a:chExt cx="230725" cy="598425"/>
            </a:xfrm>
          </p:grpSpPr>
          <p:sp>
            <p:nvSpPr>
              <p:cNvPr id="2888" name="Google Shape;2888;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0" name="Google Shape;2890;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57"/>
            <p:cNvGrpSpPr/>
            <p:nvPr/>
          </p:nvGrpSpPr>
          <p:grpSpPr>
            <a:xfrm>
              <a:off x="3790439" y="2408636"/>
              <a:ext cx="73017" cy="75684"/>
              <a:chOff x="3781475" y="1624825"/>
              <a:chExt cx="153300" cy="166375"/>
            </a:xfrm>
          </p:grpSpPr>
          <p:sp>
            <p:nvSpPr>
              <p:cNvPr id="2892" name="Google Shape;2892;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6" name="Google Shape;2896;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3" name="Google Shape;2903;p57"/>
            <p:cNvGrpSpPr/>
            <p:nvPr/>
          </p:nvGrpSpPr>
          <p:grpSpPr>
            <a:xfrm>
              <a:off x="4403342" y="3107749"/>
              <a:ext cx="316680" cy="101374"/>
              <a:chOff x="5068275" y="3161675"/>
              <a:chExt cx="664875" cy="222850"/>
            </a:xfrm>
          </p:grpSpPr>
          <p:sp>
            <p:nvSpPr>
              <p:cNvPr id="2904" name="Google Shape;2904;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8" name="Google Shape;2908;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57"/>
            <p:cNvGrpSpPr/>
            <p:nvPr/>
          </p:nvGrpSpPr>
          <p:grpSpPr>
            <a:xfrm>
              <a:off x="3697513" y="2707266"/>
              <a:ext cx="59549" cy="79733"/>
              <a:chOff x="3586375" y="2281300"/>
              <a:chExt cx="125025" cy="175275"/>
            </a:xfrm>
          </p:grpSpPr>
          <p:sp>
            <p:nvSpPr>
              <p:cNvPr id="2938" name="Google Shape;2938;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0" name="Google Shape;2940;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1" name="Google Shape;2941;p57"/>
            <p:cNvGrpSpPr/>
            <p:nvPr/>
          </p:nvGrpSpPr>
          <p:grpSpPr>
            <a:xfrm>
              <a:off x="4513224" y="3221724"/>
              <a:ext cx="274563" cy="280321"/>
              <a:chOff x="5298975" y="3412225"/>
              <a:chExt cx="576450" cy="616225"/>
            </a:xfrm>
          </p:grpSpPr>
          <p:sp>
            <p:nvSpPr>
              <p:cNvPr id="2942" name="Google Shape;2942;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43" name="Google Shape;2943;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57"/>
            <p:cNvGrpSpPr/>
            <p:nvPr/>
          </p:nvGrpSpPr>
          <p:grpSpPr>
            <a:xfrm>
              <a:off x="4824403" y="3421846"/>
              <a:ext cx="110132" cy="130647"/>
              <a:chOff x="5952300" y="3852150"/>
              <a:chExt cx="231225" cy="287200"/>
            </a:xfrm>
          </p:grpSpPr>
          <p:sp>
            <p:nvSpPr>
              <p:cNvPr id="2945" name="Google Shape;2945;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7" name="Google Shape;2947;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5" name="Google Shape;2955;p57"/>
            <p:cNvGrpSpPr/>
            <p:nvPr/>
          </p:nvGrpSpPr>
          <p:grpSpPr>
            <a:xfrm>
              <a:off x="4295710" y="3079670"/>
              <a:ext cx="14968" cy="27135"/>
              <a:chOff x="4842300" y="3099950"/>
              <a:chExt cx="31425" cy="59650"/>
            </a:xfrm>
          </p:grpSpPr>
          <p:sp>
            <p:nvSpPr>
              <p:cNvPr id="2956" name="Google Shape;2956;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8" name="Google Shape;2968;p57"/>
            <p:cNvGrpSpPr/>
            <p:nvPr/>
          </p:nvGrpSpPr>
          <p:grpSpPr>
            <a:xfrm>
              <a:off x="3831056" y="2816010"/>
              <a:ext cx="37378" cy="27612"/>
              <a:chOff x="3866750" y="2520350"/>
              <a:chExt cx="78475" cy="60700"/>
            </a:xfrm>
          </p:grpSpPr>
          <p:sp>
            <p:nvSpPr>
              <p:cNvPr id="2969" name="Google Shape;2969;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3" name="Google Shape;2973;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90" name="Google Shape;2990;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02" name="Google Shape;3002;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5" name="Google Shape;3015;p57"/>
            <p:cNvGrpSpPr/>
            <p:nvPr/>
          </p:nvGrpSpPr>
          <p:grpSpPr>
            <a:xfrm>
              <a:off x="3632736" y="3051591"/>
              <a:ext cx="63288" cy="45217"/>
              <a:chOff x="3450375" y="3038225"/>
              <a:chExt cx="132875" cy="99400"/>
            </a:xfrm>
          </p:grpSpPr>
          <p:sp>
            <p:nvSpPr>
              <p:cNvPr id="3016" name="Google Shape;3016;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8" name="Google Shape;3018;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27" name="Google Shape;3027;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37" name="Google Shape;3037;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43" name="Google Shape;3043;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57"/>
          <p:cNvGrpSpPr/>
          <p:nvPr/>
        </p:nvGrpSpPr>
        <p:grpSpPr>
          <a:xfrm>
            <a:off x="719116" y="2850945"/>
            <a:ext cx="2622876" cy="1333540"/>
            <a:chOff x="238125" y="1038125"/>
            <a:chExt cx="7146800" cy="3633625"/>
          </a:xfrm>
        </p:grpSpPr>
        <p:sp>
          <p:nvSpPr>
            <p:cNvPr id="3054" name="Google Shape;3054;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57"/>
          <p:cNvGrpSpPr/>
          <p:nvPr/>
        </p:nvGrpSpPr>
        <p:grpSpPr>
          <a:xfrm>
            <a:off x="5834044" y="993055"/>
            <a:ext cx="2590840" cy="1380235"/>
            <a:chOff x="233350" y="949250"/>
            <a:chExt cx="7137300" cy="3802300"/>
          </a:xfrm>
        </p:grpSpPr>
        <p:sp>
          <p:nvSpPr>
            <p:cNvPr id="4627" name="Google Shape;4627;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57"/>
          <p:cNvGrpSpPr/>
          <p:nvPr/>
        </p:nvGrpSpPr>
        <p:grpSpPr>
          <a:xfrm>
            <a:off x="7648473" y="3037828"/>
            <a:ext cx="104231" cy="320340"/>
            <a:chOff x="7564426" y="3224343"/>
            <a:chExt cx="119985" cy="368801"/>
          </a:xfrm>
        </p:grpSpPr>
        <p:sp>
          <p:nvSpPr>
            <p:cNvPr id="4679" name="Google Shape;4679;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57"/>
          <p:cNvGrpSpPr/>
          <p:nvPr/>
        </p:nvGrpSpPr>
        <p:grpSpPr>
          <a:xfrm>
            <a:off x="7347962" y="3031929"/>
            <a:ext cx="189489" cy="332132"/>
            <a:chOff x="8370831" y="3202002"/>
            <a:chExt cx="218129" cy="382376"/>
          </a:xfrm>
        </p:grpSpPr>
        <p:sp>
          <p:nvSpPr>
            <p:cNvPr id="4682" name="Google Shape;4682;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7"/>
          <p:cNvGrpSpPr/>
          <p:nvPr/>
        </p:nvGrpSpPr>
        <p:grpSpPr>
          <a:xfrm>
            <a:off x="8071351" y="3443061"/>
            <a:ext cx="309429" cy="267000"/>
            <a:chOff x="6742064" y="3750480"/>
            <a:chExt cx="399315" cy="344560"/>
          </a:xfrm>
        </p:grpSpPr>
        <p:sp>
          <p:nvSpPr>
            <p:cNvPr id="4685" name="Google Shape;4685;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57"/>
          <p:cNvGrpSpPr/>
          <p:nvPr/>
        </p:nvGrpSpPr>
        <p:grpSpPr>
          <a:xfrm>
            <a:off x="7610370" y="3794109"/>
            <a:ext cx="180437" cy="281608"/>
            <a:chOff x="7248525" y="3739696"/>
            <a:chExt cx="230531" cy="359790"/>
          </a:xfrm>
        </p:grpSpPr>
        <p:sp>
          <p:nvSpPr>
            <p:cNvPr id="4688" name="Google Shape;4688;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57"/>
          <p:cNvGrpSpPr/>
          <p:nvPr/>
        </p:nvGrpSpPr>
        <p:grpSpPr>
          <a:xfrm>
            <a:off x="7856289" y="3437333"/>
            <a:ext cx="162896" cy="278710"/>
            <a:chOff x="7601242" y="3729267"/>
            <a:chExt cx="222566" cy="380803"/>
          </a:xfrm>
        </p:grpSpPr>
        <p:sp>
          <p:nvSpPr>
            <p:cNvPr id="4691" name="Google Shape;4691;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3" name="Google Shape;4693;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57"/>
          <p:cNvGrpSpPr/>
          <p:nvPr/>
        </p:nvGrpSpPr>
        <p:grpSpPr>
          <a:xfrm>
            <a:off x="7345935" y="3438473"/>
            <a:ext cx="193543" cy="275990"/>
            <a:chOff x="8304647" y="3738687"/>
            <a:chExt cx="225076" cy="320956"/>
          </a:xfrm>
        </p:grpSpPr>
        <p:sp>
          <p:nvSpPr>
            <p:cNvPr id="4695" name="Google Shape;4695;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57"/>
          <p:cNvGrpSpPr/>
          <p:nvPr/>
        </p:nvGrpSpPr>
        <p:grpSpPr>
          <a:xfrm>
            <a:off x="7618427" y="3438473"/>
            <a:ext cx="178492" cy="275990"/>
            <a:chOff x="8615101" y="3738687"/>
            <a:chExt cx="207573" cy="320956"/>
          </a:xfrm>
        </p:grpSpPr>
        <p:sp>
          <p:nvSpPr>
            <p:cNvPr id="4699" name="Google Shape;4699;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57"/>
          <p:cNvGrpSpPr/>
          <p:nvPr/>
        </p:nvGrpSpPr>
        <p:grpSpPr>
          <a:xfrm>
            <a:off x="6013132" y="3559961"/>
            <a:ext cx="557671" cy="511283"/>
            <a:chOff x="6015419" y="3716859"/>
            <a:chExt cx="557671" cy="511283"/>
          </a:xfrm>
        </p:grpSpPr>
        <p:sp>
          <p:nvSpPr>
            <p:cNvPr id="4704" name="Google Shape;4704;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57"/>
            <p:cNvGrpSpPr/>
            <p:nvPr/>
          </p:nvGrpSpPr>
          <p:grpSpPr>
            <a:xfrm>
              <a:off x="6036094" y="3716980"/>
              <a:ext cx="529860" cy="510468"/>
              <a:chOff x="6036094" y="3716980"/>
              <a:chExt cx="529860" cy="510468"/>
            </a:xfrm>
          </p:grpSpPr>
          <p:sp>
            <p:nvSpPr>
              <p:cNvPr id="4706" name="Google Shape;4706;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6" name="Google Shape;4716;p57"/>
          <p:cNvGrpSpPr/>
          <p:nvPr/>
        </p:nvGrpSpPr>
        <p:grpSpPr>
          <a:xfrm>
            <a:off x="6642017" y="2916730"/>
            <a:ext cx="576302" cy="511871"/>
            <a:chOff x="6644304" y="3073628"/>
            <a:chExt cx="576302" cy="511871"/>
          </a:xfrm>
        </p:grpSpPr>
        <p:sp>
          <p:nvSpPr>
            <p:cNvPr id="4717" name="Google Shape;4717;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8" name="Google Shape;4718;p57"/>
            <p:cNvGrpSpPr/>
            <p:nvPr/>
          </p:nvGrpSpPr>
          <p:grpSpPr>
            <a:xfrm>
              <a:off x="6712169" y="3085440"/>
              <a:ext cx="481622" cy="494913"/>
              <a:chOff x="6712169" y="3085440"/>
              <a:chExt cx="481622" cy="494913"/>
            </a:xfrm>
          </p:grpSpPr>
          <p:sp>
            <p:nvSpPr>
              <p:cNvPr id="4719" name="Google Shape;4719;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4" name="Google Shape;4724;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7" name="Google Shape;4727;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57"/>
          <p:cNvGrpSpPr/>
          <p:nvPr/>
        </p:nvGrpSpPr>
        <p:grpSpPr>
          <a:xfrm>
            <a:off x="6649868" y="3559725"/>
            <a:ext cx="560631" cy="511352"/>
            <a:chOff x="6652154" y="3716623"/>
            <a:chExt cx="560631" cy="511352"/>
          </a:xfrm>
        </p:grpSpPr>
        <p:sp>
          <p:nvSpPr>
            <p:cNvPr id="4729" name="Google Shape;4729;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0" name="Google Shape;4730;p57"/>
            <p:cNvGrpSpPr/>
            <p:nvPr/>
          </p:nvGrpSpPr>
          <p:grpSpPr>
            <a:xfrm>
              <a:off x="6669657" y="3716715"/>
              <a:ext cx="466779" cy="464290"/>
              <a:chOff x="6669657" y="3716715"/>
              <a:chExt cx="466779" cy="464290"/>
            </a:xfrm>
          </p:grpSpPr>
          <p:sp>
            <p:nvSpPr>
              <p:cNvPr id="4731" name="Google Shape;4731;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57"/>
          <p:cNvGrpSpPr/>
          <p:nvPr/>
        </p:nvGrpSpPr>
        <p:grpSpPr>
          <a:xfrm>
            <a:off x="7843959" y="3841134"/>
            <a:ext cx="187557" cy="187557"/>
            <a:chOff x="8565775" y="671075"/>
            <a:chExt cx="441000" cy="441000"/>
          </a:xfrm>
        </p:grpSpPr>
        <p:sp>
          <p:nvSpPr>
            <p:cNvPr id="4745" name="Google Shape;4745;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7" name="Google Shape;4747;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57"/>
          <p:cNvGrpSpPr/>
          <p:nvPr/>
        </p:nvGrpSpPr>
        <p:grpSpPr>
          <a:xfrm>
            <a:off x="5997814" y="2919352"/>
            <a:ext cx="587871" cy="512373"/>
            <a:chOff x="6000100" y="3076250"/>
            <a:chExt cx="587871" cy="512373"/>
          </a:xfrm>
        </p:grpSpPr>
        <p:sp>
          <p:nvSpPr>
            <p:cNvPr id="4750" name="Google Shape;4750;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1" name="Google Shape;4751;p57"/>
            <p:cNvGrpSpPr/>
            <p:nvPr/>
          </p:nvGrpSpPr>
          <p:grpSpPr>
            <a:xfrm>
              <a:off x="6031360" y="3076713"/>
              <a:ext cx="539107" cy="480965"/>
              <a:chOff x="6031360" y="3076713"/>
              <a:chExt cx="539107" cy="480965"/>
            </a:xfrm>
          </p:grpSpPr>
          <p:sp>
            <p:nvSpPr>
              <p:cNvPr id="4752" name="Google Shape;4752;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9" name="Google Shape;4759;p57"/>
          <p:cNvGrpSpPr/>
          <p:nvPr/>
        </p:nvGrpSpPr>
        <p:grpSpPr>
          <a:xfrm>
            <a:off x="3369305" y="938716"/>
            <a:ext cx="2310381" cy="1488888"/>
            <a:chOff x="229225" y="549050"/>
            <a:chExt cx="7161750" cy="4615275"/>
          </a:xfrm>
        </p:grpSpPr>
        <p:sp>
          <p:nvSpPr>
            <p:cNvPr id="4760" name="Google Shape;4760;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7"/>
          <p:cNvGrpSpPr/>
          <p:nvPr/>
        </p:nvGrpSpPr>
        <p:grpSpPr>
          <a:xfrm>
            <a:off x="3514723" y="2830563"/>
            <a:ext cx="2310282" cy="1374222"/>
            <a:chOff x="238125" y="732525"/>
            <a:chExt cx="7130500" cy="4241425"/>
          </a:xfrm>
        </p:grpSpPr>
        <p:sp>
          <p:nvSpPr>
            <p:cNvPr id="4878" name="Google Shape;4878;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06" name="Google Shape;1306;p31"/>
          <p:cNvSpPr txBox="1"/>
          <p:nvPr>
            <p:ph idx="2" type="title"/>
          </p:nvPr>
        </p:nvSpPr>
        <p:spPr>
          <a:xfrm>
            <a:off x="1505375" y="1296922"/>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07" name="Google Shape;1307;p31"/>
          <p:cNvSpPr txBox="1"/>
          <p:nvPr>
            <p:ph idx="3" type="title"/>
          </p:nvPr>
        </p:nvSpPr>
        <p:spPr>
          <a:xfrm>
            <a:off x="1505375" y="2980003"/>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08" name="Google Shape;1308;p31"/>
          <p:cNvSpPr txBox="1"/>
          <p:nvPr>
            <p:ph idx="4" type="title"/>
          </p:nvPr>
        </p:nvSpPr>
        <p:spPr>
          <a:xfrm>
            <a:off x="4204650" y="1296922"/>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09" name="Google Shape;1309;p31"/>
          <p:cNvSpPr txBox="1"/>
          <p:nvPr>
            <p:ph idx="5" type="title"/>
          </p:nvPr>
        </p:nvSpPr>
        <p:spPr>
          <a:xfrm>
            <a:off x="4204650" y="2980003"/>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310" name="Google Shape;1310;p31"/>
          <p:cNvSpPr txBox="1"/>
          <p:nvPr>
            <p:ph idx="6" type="title"/>
          </p:nvPr>
        </p:nvSpPr>
        <p:spPr>
          <a:xfrm>
            <a:off x="6903925" y="1296922"/>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11" name="Google Shape;1311;p31"/>
          <p:cNvSpPr txBox="1"/>
          <p:nvPr>
            <p:ph idx="7" type="title"/>
          </p:nvPr>
        </p:nvSpPr>
        <p:spPr>
          <a:xfrm>
            <a:off x="6903925" y="2980003"/>
            <a:ext cx="734700" cy="6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312" name="Google Shape;1312;p31"/>
          <p:cNvSpPr txBox="1"/>
          <p:nvPr>
            <p:ph idx="1" type="subTitle"/>
          </p:nvPr>
        </p:nvSpPr>
        <p:spPr>
          <a:xfrm>
            <a:off x="992250" y="2005925"/>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HEADLINE NEWS</a:t>
            </a:r>
            <a:endParaRPr/>
          </a:p>
        </p:txBody>
      </p:sp>
      <p:sp>
        <p:nvSpPr>
          <p:cNvPr id="1313" name="Google Shape;1313;p31"/>
          <p:cNvSpPr txBox="1"/>
          <p:nvPr>
            <p:ph idx="8" type="subTitle"/>
          </p:nvPr>
        </p:nvSpPr>
        <p:spPr>
          <a:xfrm>
            <a:off x="3691500" y="2005925"/>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 ANALYSIS</a:t>
            </a:r>
            <a:endParaRPr/>
          </a:p>
        </p:txBody>
      </p:sp>
      <p:sp>
        <p:nvSpPr>
          <p:cNvPr id="1314" name="Google Shape;1314;p31"/>
          <p:cNvSpPr txBox="1"/>
          <p:nvPr>
            <p:ph idx="9" type="subTitle"/>
          </p:nvPr>
        </p:nvSpPr>
        <p:spPr>
          <a:xfrm>
            <a:off x="6390750" y="2005925"/>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a:t>
            </a:r>
            <a:endParaRPr/>
          </a:p>
        </p:txBody>
      </p:sp>
      <p:sp>
        <p:nvSpPr>
          <p:cNvPr id="1315" name="Google Shape;1315;p31"/>
          <p:cNvSpPr txBox="1"/>
          <p:nvPr>
            <p:ph idx="13" type="subTitle"/>
          </p:nvPr>
        </p:nvSpPr>
        <p:spPr>
          <a:xfrm>
            <a:off x="992250" y="3689000"/>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&amp; </a:t>
            </a:r>
            <a:endParaRPr/>
          </a:p>
          <a:p>
            <a:pPr indent="0" lvl="0" marL="0" rtl="0" algn="ctr">
              <a:spcBef>
                <a:spcPts val="0"/>
              </a:spcBef>
              <a:spcAft>
                <a:spcPts val="0"/>
              </a:spcAft>
              <a:buNone/>
            </a:pPr>
            <a:r>
              <a:rPr lang="en"/>
              <a:t>TRICKS</a:t>
            </a:r>
            <a:endParaRPr/>
          </a:p>
        </p:txBody>
      </p:sp>
      <p:sp>
        <p:nvSpPr>
          <p:cNvPr id="1316" name="Google Shape;1316;p31"/>
          <p:cNvSpPr txBox="1"/>
          <p:nvPr>
            <p:ph idx="14" type="subTitle"/>
          </p:nvPr>
        </p:nvSpPr>
        <p:spPr>
          <a:xfrm>
            <a:off x="3691500" y="3689000"/>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1317" name="Google Shape;1317;p31"/>
          <p:cNvSpPr txBox="1"/>
          <p:nvPr>
            <p:ph idx="15" type="subTitle"/>
          </p:nvPr>
        </p:nvSpPr>
        <p:spPr>
          <a:xfrm>
            <a:off x="6390750" y="3689000"/>
            <a:ext cx="17610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COMMUNITY CORNERS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5" name="Shape 4995"/>
        <p:cNvGrpSpPr/>
        <p:nvPr/>
      </p:nvGrpSpPr>
      <p:grpSpPr>
        <a:xfrm>
          <a:off x="0" y="0"/>
          <a:ext cx="0" cy="0"/>
          <a:chOff x="0" y="0"/>
          <a:chExt cx="0" cy="0"/>
        </a:xfrm>
      </p:grpSpPr>
      <p:grpSp>
        <p:nvGrpSpPr>
          <p:cNvPr id="4996" name="Google Shape;4996;p58"/>
          <p:cNvGrpSpPr/>
          <p:nvPr/>
        </p:nvGrpSpPr>
        <p:grpSpPr>
          <a:xfrm>
            <a:off x="725414" y="969763"/>
            <a:ext cx="2507799" cy="206239"/>
            <a:chOff x="106648" y="895722"/>
            <a:chExt cx="4481413" cy="374300"/>
          </a:xfrm>
        </p:grpSpPr>
        <p:grpSp>
          <p:nvGrpSpPr>
            <p:cNvPr id="4997" name="Google Shape;4997;p58"/>
            <p:cNvGrpSpPr/>
            <p:nvPr/>
          </p:nvGrpSpPr>
          <p:grpSpPr>
            <a:xfrm>
              <a:off x="2233276" y="895722"/>
              <a:ext cx="1082667" cy="223591"/>
              <a:chOff x="4808316" y="2800065"/>
              <a:chExt cx="1999386" cy="412910"/>
            </a:xfrm>
          </p:grpSpPr>
          <p:sp>
            <p:nvSpPr>
              <p:cNvPr id="4998" name="Google Shape;4998;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58"/>
              <p:cNvGrpSpPr/>
              <p:nvPr/>
            </p:nvGrpSpPr>
            <p:grpSpPr>
              <a:xfrm>
                <a:off x="4808316" y="2800065"/>
                <a:ext cx="92400" cy="411825"/>
                <a:chOff x="845575" y="2563700"/>
                <a:chExt cx="92400" cy="411825"/>
              </a:xfrm>
            </p:grpSpPr>
            <p:cxnSp>
              <p:nvCxnSpPr>
                <p:cNvPr id="5000" name="Google Shape;5000;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01" name="Google Shape;5001;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2" name="Google Shape;5002;p58"/>
            <p:cNvGrpSpPr/>
            <p:nvPr/>
          </p:nvGrpSpPr>
          <p:grpSpPr>
            <a:xfrm>
              <a:off x="106648" y="895722"/>
              <a:ext cx="1088401" cy="223591"/>
              <a:chOff x="881025" y="2800065"/>
              <a:chExt cx="2009975" cy="412910"/>
            </a:xfrm>
          </p:grpSpPr>
          <p:sp>
            <p:nvSpPr>
              <p:cNvPr id="5003" name="Google Shape;5003;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4" name="Google Shape;5004;p58"/>
              <p:cNvGrpSpPr/>
              <p:nvPr/>
            </p:nvGrpSpPr>
            <p:grpSpPr>
              <a:xfrm>
                <a:off x="881025" y="2800065"/>
                <a:ext cx="92400" cy="411825"/>
                <a:chOff x="845575" y="2563700"/>
                <a:chExt cx="92400" cy="411825"/>
              </a:xfrm>
            </p:grpSpPr>
            <p:cxnSp>
              <p:nvCxnSpPr>
                <p:cNvPr id="5005" name="Google Shape;5005;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06" name="Google Shape;5006;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7" name="Google Shape;5007;p58"/>
            <p:cNvGrpSpPr/>
            <p:nvPr/>
          </p:nvGrpSpPr>
          <p:grpSpPr>
            <a:xfrm>
              <a:off x="1172346" y="1047018"/>
              <a:ext cx="1083151" cy="223003"/>
              <a:chOff x="2849073" y="3079467"/>
              <a:chExt cx="2000279" cy="411825"/>
            </a:xfrm>
          </p:grpSpPr>
          <p:sp>
            <p:nvSpPr>
              <p:cNvPr id="5008" name="Google Shape;5008;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9" name="Google Shape;5009;p58"/>
              <p:cNvGrpSpPr/>
              <p:nvPr/>
            </p:nvGrpSpPr>
            <p:grpSpPr>
              <a:xfrm rot="10800000">
                <a:off x="2849073" y="3079467"/>
                <a:ext cx="92400" cy="411825"/>
                <a:chOff x="2070100" y="2563700"/>
                <a:chExt cx="92400" cy="411825"/>
              </a:xfrm>
            </p:grpSpPr>
            <p:cxnSp>
              <p:nvCxnSpPr>
                <p:cNvPr id="5010" name="Google Shape;5010;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11" name="Google Shape;5011;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58"/>
            <p:cNvGrpSpPr/>
            <p:nvPr/>
          </p:nvGrpSpPr>
          <p:grpSpPr>
            <a:xfrm>
              <a:off x="3290132" y="1047018"/>
              <a:ext cx="1297929" cy="223003"/>
              <a:chOff x="6760035" y="3079467"/>
              <a:chExt cx="2396914" cy="411825"/>
            </a:xfrm>
          </p:grpSpPr>
          <p:sp>
            <p:nvSpPr>
              <p:cNvPr id="5013" name="Google Shape;5013;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4" name="Google Shape;5014;p58"/>
              <p:cNvGrpSpPr/>
              <p:nvPr/>
            </p:nvGrpSpPr>
            <p:grpSpPr>
              <a:xfrm rot="10800000">
                <a:off x="6760035" y="3079467"/>
                <a:ext cx="92400" cy="411825"/>
                <a:chOff x="2070100" y="2563700"/>
                <a:chExt cx="92400" cy="411825"/>
              </a:xfrm>
            </p:grpSpPr>
            <p:cxnSp>
              <p:nvCxnSpPr>
                <p:cNvPr id="5015" name="Google Shape;5015;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16" name="Google Shape;5016;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17" name="Google Shape;5017;p58"/>
          <p:cNvGrpSpPr/>
          <p:nvPr/>
        </p:nvGrpSpPr>
        <p:grpSpPr>
          <a:xfrm>
            <a:off x="2143176" y="3369134"/>
            <a:ext cx="1086701" cy="799429"/>
            <a:chOff x="2183288" y="3555572"/>
            <a:chExt cx="1136241" cy="835873"/>
          </a:xfrm>
        </p:grpSpPr>
        <p:sp>
          <p:nvSpPr>
            <p:cNvPr id="5018" name="Google Shape;5018;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9" name="Google Shape;5019;p58"/>
            <p:cNvGrpSpPr/>
            <p:nvPr/>
          </p:nvGrpSpPr>
          <p:grpSpPr>
            <a:xfrm>
              <a:off x="2205895" y="3637269"/>
              <a:ext cx="1089848" cy="724993"/>
              <a:chOff x="2205895" y="3637269"/>
              <a:chExt cx="1089848" cy="724993"/>
            </a:xfrm>
          </p:grpSpPr>
          <p:sp>
            <p:nvSpPr>
              <p:cNvPr id="5020" name="Google Shape;5020;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6" name="Google Shape;5026;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7" name="Google Shape;5027;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28" name="Google Shape;5028;p58"/>
            <p:cNvGrpSpPr/>
            <p:nvPr/>
          </p:nvGrpSpPr>
          <p:grpSpPr>
            <a:xfrm>
              <a:off x="3173850" y="3779426"/>
              <a:ext cx="145679" cy="70048"/>
              <a:chOff x="3173850" y="3779426"/>
              <a:chExt cx="145679" cy="70048"/>
            </a:xfrm>
          </p:grpSpPr>
          <p:cxnSp>
            <p:nvCxnSpPr>
              <p:cNvPr id="5029" name="Google Shape;5029;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30" name="Google Shape;5030;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8"/>
            <p:cNvGrpSpPr/>
            <p:nvPr/>
          </p:nvGrpSpPr>
          <p:grpSpPr>
            <a:xfrm>
              <a:off x="2183288" y="4139483"/>
              <a:ext cx="145133" cy="70048"/>
              <a:chOff x="2183288" y="4139483"/>
              <a:chExt cx="145133" cy="70048"/>
            </a:xfrm>
          </p:grpSpPr>
          <p:cxnSp>
            <p:nvCxnSpPr>
              <p:cNvPr id="5032" name="Google Shape;5032;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33" name="Google Shape;5033;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4" name="Google Shape;5034;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5" name="Google Shape;5035;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36" name="Google Shape;5036;p58"/>
            <p:cNvGrpSpPr/>
            <p:nvPr/>
          </p:nvGrpSpPr>
          <p:grpSpPr>
            <a:xfrm>
              <a:off x="2943836" y="4268886"/>
              <a:ext cx="60717" cy="122559"/>
              <a:chOff x="2943836" y="4268886"/>
              <a:chExt cx="60717" cy="122559"/>
            </a:xfrm>
          </p:grpSpPr>
          <p:sp>
            <p:nvSpPr>
              <p:cNvPr id="5037" name="Google Shape;5037;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8" name="Google Shape;5038;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39" name="Google Shape;5039;p58"/>
          <p:cNvGrpSpPr/>
          <p:nvPr/>
        </p:nvGrpSpPr>
        <p:grpSpPr>
          <a:xfrm>
            <a:off x="3406121" y="1290134"/>
            <a:ext cx="1675870" cy="758251"/>
            <a:chOff x="3530532" y="1496185"/>
            <a:chExt cx="1562000" cy="706730"/>
          </a:xfrm>
        </p:grpSpPr>
        <p:cxnSp>
          <p:nvCxnSpPr>
            <p:cNvPr id="5040" name="Google Shape;5040;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41" name="Google Shape;5041;p58"/>
            <p:cNvGrpSpPr/>
            <p:nvPr/>
          </p:nvGrpSpPr>
          <p:grpSpPr>
            <a:xfrm>
              <a:off x="3530532" y="1496185"/>
              <a:ext cx="323430" cy="463587"/>
              <a:chOff x="3530532" y="1496185"/>
              <a:chExt cx="323430" cy="463587"/>
            </a:xfrm>
          </p:grpSpPr>
          <p:grpSp>
            <p:nvGrpSpPr>
              <p:cNvPr id="5042" name="Google Shape;5042;p58"/>
              <p:cNvGrpSpPr/>
              <p:nvPr/>
            </p:nvGrpSpPr>
            <p:grpSpPr>
              <a:xfrm>
                <a:off x="3567462" y="1496185"/>
                <a:ext cx="286500" cy="361376"/>
                <a:chOff x="3567462" y="1496185"/>
                <a:chExt cx="286500" cy="361376"/>
              </a:xfrm>
            </p:grpSpPr>
            <p:cxnSp>
              <p:nvCxnSpPr>
                <p:cNvPr id="5043" name="Google Shape;5043;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44" name="Google Shape;5044;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5" name="Google Shape;5045;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58"/>
            <p:cNvGrpSpPr/>
            <p:nvPr/>
          </p:nvGrpSpPr>
          <p:grpSpPr>
            <a:xfrm>
              <a:off x="3891569" y="1779209"/>
              <a:ext cx="323945" cy="423706"/>
              <a:chOff x="3891569" y="1779209"/>
              <a:chExt cx="323945" cy="423706"/>
            </a:xfrm>
          </p:grpSpPr>
          <p:grpSp>
            <p:nvGrpSpPr>
              <p:cNvPr id="5047" name="Google Shape;5047;p58"/>
              <p:cNvGrpSpPr/>
              <p:nvPr/>
            </p:nvGrpSpPr>
            <p:grpSpPr>
              <a:xfrm>
                <a:off x="3929014" y="1881638"/>
                <a:ext cx="286500" cy="321278"/>
                <a:chOff x="3929014" y="1881638"/>
                <a:chExt cx="286500" cy="321278"/>
              </a:xfrm>
            </p:grpSpPr>
            <p:cxnSp>
              <p:nvCxnSpPr>
                <p:cNvPr id="5048" name="Google Shape;5048;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49" name="Google Shape;5049;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0" name="Google Shape;5050;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8"/>
            <p:cNvGrpSpPr/>
            <p:nvPr/>
          </p:nvGrpSpPr>
          <p:grpSpPr>
            <a:xfrm>
              <a:off x="4252606" y="1496185"/>
              <a:ext cx="324721" cy="463587"/>
              <a:chOff x="4252606" y="1496185"/>
              <a:chExt cx="324721" cy="463587"/>
            </a:xfrm>
          </p:grpSpPr>
          <p:grpSp>
            <p:nvGrpSpPr>
              <p:cNvPr id="5052" name="Google Shape;5052;p58"/>
              <p:cNvGrpSpPr/>
              <p:nvPr/>
            </p:nvGrpSpPr>
            <p:grpSpPr>
              <a:xfrm>
                <a:off x="4290828" y="1496185"/>
                <a:ext cx="286500" cy="361376"/>
                <a:chOff x="4290828" y="1496185"/>
                <a:chExt cx="286500" cy="361376"/>
              </a:xfrm>
            </p:grpSpPr>
            <p:cxnSp>
              <p:nvCxnSpPr>
                <p:cNvPr id="5053" name="Google Shape;5053;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54" name="Google Shape;5054;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5" name="Google Shape;5055;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8"/>
            <p:cNvGrpSpPr/>
            <p:nvPr/>
          </p:nvGrpSpPr>
          <p:grpSpPr>
            <a:xfrm>
              <a:off x="4613643" y="1763716"/>
              <a:ext cx="325308" cy="439200"/>
              <a:chOff x="4613643" y="1763716"/>
              <a:chExt cx="325308" cy="439200"/>
            </a:xfrm>
          </p:grpSpPr>
          <p:grpSp>
            <p:nvGrpSpPr>
              <p:cNvPr id="5057" name="Google Shape;5057;p58"/>
              <p:cNvGrpSpPr/>
              <p:nvPr/>
            </p:nvGrpSpPr>
            <p:grpSpPr>
              <a:xfrm>
                <a:off x="4652451" y="1879538"/>
                <a:ext cx="286500" cy="323378"/>
                <a:chOff x="4652451" y="1879538"/>
                <a:chExt cx="286500" cy="323378"/>
              </a:xfrm>
            </p:grpSpPr>
            <p:cxnSp>
              <p:nvCxnSpPr>
                <p:cNvPr id="5058" name="Google Shape;5058;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059" name="Google Shape;5059;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1" name="Google Shape;5061;p58"/>
          <p:cNvGrpSpPr/>
          <p:nvPr/>
        </p:nvGrpSpPr>
        <p:grpSpPr>
          <a:xfrm>
            <a:off x="3417981" y="2143759"/>
            <a:ext cx="1652173" cy="391517"/>
            <a:chOff x="3512551" y="2358270"/>
            <a:chExt cx="1597383" cy="378533"/>
          </a:xfrm>
        </p:grpSpPr>
        <p:cxnSp>
          <p:nvCxnSpPr>
            <p:cNvPr id="5062" name="Google Shape;5062;p58"/>
            <p:cNvCxnSpPr>
              <a:stCxn id="5063" idx="6"/>
              <a:endCxn id="506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065" name="Google Shape;5065;p58"/>
            <p:cNvGrpSpPr/>
            <p:nvPr/>
          </p:nvGrpSpPr>
          <p:grpSpPr>
            <a:xfrm>
              <a:off x="3512551" y="2358270"/>
              <a:ext cx="225647" cy="307714"/>
              <a:chOff x="2182679" y="2004714"/>
              <a:chExt cx="792300" cy="1080458"/>
            </a:xfrm>
          </p:grpSpPr>
          <p:cxnSp>
            <p:nvCxnSpPr>
              <p:cNvPr id="5066" name="Google Shape;5066;p58"/>
              <p:cNvCxnSpPr>
                <a:stCxn id="506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63" name="Google Shape;5063;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8"/>
            <p:cNvGrpSpPr/>
            <p:nvPr/>
          </p:nvGrpSpPr>
          <p:grpSpPr>
            <a:xfrm>
              <a:off x="3969644" y="2440153"/>
              <a:ext cx="225853" cy="296651"/>
              <a:chOff x="3775710" y="1729289"/>
              <a:chExt cx="136500" cy="179289"/>
            </a:xfrm>
          </p:grpSpPr>
          <p:cxnSp>
            <p:nvCxnSpPr>
              <p:cNvPr id="5069" name="Google Shape;5069;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070" name="Google Shape;5070;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58"/>
            <p:cNvGrpSpPr/>
            <p:nvPr/>
          </p:nvGrpSpPr>
          <p:grpSpPr>
            <a:xfrm>
              <a:off x="4427051" y="2358270"/>
              <a:ext cx="225647" cy="307714"/>
              <a:chOff x="5393704" y="2004714"/>
              <a:chExt cx="792300" cy="1080458"/>
            </a:xfrm>
          </p:grpSpPr>
          <p:cxnSp>
            <p:nvCxnSpPr>
              <p:cNvPr id="5073" name="Google Shape;5073;p58"/>
              <p:cNvCxnSpPr>
                <a:stCxn id="507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75" name="Google Shape;5075;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8"/>
            <p:cNvGrpSpPr/>
            <p:nvPr/>
          </p:nvGrpSpPr>
          <p:grpSpPr>
            <a:xfrm>
              <a:off x="4884287" y="2440252"/>
              <a:ext cx="225647" cy="296532"/>
              <a:chOff x="6999166" y="2292572"/>
              <a:chExt cx="792300" cy="1041192"/>
            </a:xfrm>
          </p:grpSpPr>
          <p:cxnSp>
            <p:nvCxnSpPr>
              <p:cNvPr id="5077" name="Google Shape;5077;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064" name="Google Shape;5064;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9" name="Google Shape;5079;p58"/>
          <p:cNvGrpSpPr/>
          <p:nvPr/>
        </p:nvGrpSpPr>
        <p:grpSpPr>
          <a:xfrm>
            <a:off x="6838789" y="979959"/>
            <a:ext cx="1581844" cy="732818"/>
            <a:chOff x="634175" y="2986275"/>
            <a:chExt cx="3147949" cy="1458344"/>
          </a:xfrm>
        </p:grpSpPr>
        <p:cxnSp>
          <p:nvCxnSpPr>
            <p:cNvPr id="5080" name="Google Shape;5080;p58"/>
            <p:cNvCxnSpPr>
              <a:stCxn id="5081" idx="4"/>
              <a:endCxn id="508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83" name="Google Shape;5083;p58"/>
            <p:cNvCxnSpPr>
              <a:stCxn id="5082" idx="0"/>
              <a:endCxn id="508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85" name="Google Shape;5085;p58"/>
            <p:cNvCxnSpPr>
              <a:stCxn id="5084" idx="4"/>
              <a:endCxn id="508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87" name="Google Shape;5087;p58"/>
            <p:cNvCxnSpPr>
              <a:stCxn id="5086" idx="0"/>
              <a:endCxn id="508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88" name="Google Shape;5088;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84" name="Google Shape;5084;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81" name="Google Shape;5081;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86" name="Google Shape;5086;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82" name="Google Shape;5082;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089" name="Google Shape;5089;p58"/>
          <p:cNvGrpSpPr/>
          <p:nvPr/>
        </p:nvGrpSpPr>
        <p:grpSpPr>
          <a:xfrm>
            <a:off x="3406504" y="2674269"/>
            <a:ext cx="1675128" cy="313674"/>
            <a:chOff x="998425" y="1182125"/>
            <a:chExt cx="1065400" cy="199500"/>
          </a:xfrm>
        </p:grpSpPr>
        <p:sp>
          <p:nvSpPr>
            <p:cNvPr id="5090" name="Google Shape;5090;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58"/>
          <p:cNvGrpSpPr/>
          <p:nvPr/>
        </p:nvGrpSpPr>
        <p:grpSpPr>
          <a:xfrm>
            <a:off x="3406503" y="3630235"/>
            <a:ext cx="1675129" cy="525345"/>
            <a:chOff x="5194708" y="3484366"/>
            <a:chExt cx="3148148" cy="987304"/>
          </a:xfrm>
        </p:grpSpPr>
        <p:grpSp>
          <p:nvGrpSpPr>
            <p:cNvPr id="5096" name="Google Shape;5096;p58"/>
            <p:cNvGrpSpPr/>
            <p:nvPr/>
          </p:nvGrpSpPr>
          <p:grpSpPr>
            <a:xfrm>
              <a:off x="7531521" y="3484366"/>
              <a:ext cx="811335" cy="987304"/>
              <a:chOff x="3379425" y="1617275"/>
              <a:chExt cx="1090650" cy="1327200"/>
            </a:xfrm>
          </p:grpSpPr>
          <p:sp>
            <p:nvSpPr>
              <p:cNvPr id="5097" name="Google Shape;5097;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8"/>
            <p:cNvGrpSpPr/>
            <p:nvPr/>
          </p:nvGrpSpPr>
          <p:grpSpPr>
            <a:xfrm>
              <a:off x="6752546" y="3484366"/>
              <a:ext cx="811428" cy="987304"/>
              <a:chOff x="2332275" y="1617275"/>
              <a:chExt cx="1090775" cy="1327200"/>
            </a:xfrm>
          </p:grpSpPr>
          <p:sp>
            <p:nvSpPr>
              <p:cNvPr id="5101" name="Google Shape;5101;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8"/>
            <p:cNvGrpSpPr/>
            <p:nvPr/>
          </p:nvGrpSpPr>
          <p:grpSpPr>
            <a:xfrm>
              <a:off x="5973664" y="3484366"/>
              <a:ext cx="811335" cy="987304"/>
              <a:chOff x="1285250" y="1617275"/>
              <a:chExt cx="1090650" cy="1327200"/>
            </a:xfrm>
          </p:grpSpPr>
          <p:sp>
            <p:nvSpPr>
              <p:cNvPr id="5105" name="Google Shape;5105;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8"/>
            <p:cNvGrpSpPr/>
            <p:nvPr/>
          </p:nvGrpSpPr>
          <p:grpSpPr>
            <a:xfrm>
              <a:off x="5194708" y="3484366"/>
              <a:ext cx="811409" cy="987304"/>
              <a:chOff x="238125" y="1617275"/>
              <a:chExt cx="1090750" cy="1327200"/>
            </a:xfrm>
          </p:grpSpPr>
          <p:sp>
            <p:nvSpPr>
              <p:cNvPr id="5109" name="Google Shape;5109;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2" name="Google Shape;5112;p58"/>
          <p:cNvGrpSpPr/>
          <p:nvPr/>
        </p:nvGrpSpPr>
        <p:grpSpPr>
          <a:xfrm>
            <a:off x="6840188" y="2276124"/>
            <a:ext cx="1579046" cy="522230"/>
            <a:chOff x="6853641" y="2534077"/>
            <a:chExt cx="1515545" cy="501229"/>
          </a:xfrm>
        </p:grpSpPr>
        <p:grpSp>
          <p:nvGrpSpPr>
            <p:cNvPr id="5113" name="Google Shape;5113;p58"/>
            <p:cNvGrpSpPr/>
            <p:nvPr/>
          </p:nvGrpSpPr>
          <p:grpSpPr>
            <a:xfrm>
              <a:off x="6853641" y="2618923"/>
              <a:ext cx="1515545" cy="324556"/>
              <a:chOff x="6853641" y="2618923"/>
              <a:chExt cx="1515545" cy="324556"/>
            </a:xfrm>
          </p:grpSpPr>
          <p:sp>
            <p:nvSpPr>
              <p:cNvPr id="5114" name="Google Shape;5114;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58"/>
          <p:cNvGrpSpPr/>
          <p:nvPr/>
        </p:nvGrpSpPr>
        <p:grpSpPr>
          <a:xfrm>
            <a:off x="3435080" y="3151165"/>
            <a:ext cx="1617976" cy="346616"/>
            <a:chOff x="1808063" y="4294338"/>
            <a:chExt cx="3370782" cy="721817"/>
          </a:xfrm>
        </p:grpSpPr>
        <p:sp>
          <p:nvSpPr>
            <p:cNvPr id="5125" name="Google Shape;5125;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8"/>
          <p:cNvGrpSpPr/>
          <p:nvPr/>
        </p:nvGrpSpPr>
        <p:grpSpPr>
          <a:xfrm>
            <a:off x="5261076" y="3817915"/>
            <a:ext cx="1417067" cy="350605"/>
            <a:chOff x="4234950" y="2101012"/>
            <a:chExt cx="4219974" cy="1044090"/>
          </a:xfrm>
        </p:grpSpPr>
        <p:sp>
          <p:nvSpPr>
            <p:cNvPr id="5136" name="Google Shape;5136;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8"/>
          <p:cNvGrpSpPr/>
          <p:nvPr/>
        </p:nvGrpSpPr>
        <p:grpSpPr>
          <a:xfrm>
            <a:off x="6836548" y="1808672"/>
            <a:ext cx="1586327" cy="371557"/>
            <a:chOff x="1247650" y="2075423"/>
            <a:chExt cx="6648477" cy="1557238"/>
          </a:xfrm>
        </p:grpSpPr>
        <p:sp>
          <p:nvSpPr>
            <p:cNvPr id="5153" name="Google Shape;5153;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58"/>
          <p:cNvGrpSpPr/>
          <p:nvPr/>
        </p:nvGrpSpPr>
        <p:grpSpPr>
          <a:xfrm>
            <a:off x="5267818" y="961862"/>
            <a:ext cx="1415601" cy="1648533"/>
            <a:chOff x="1839112" y="2209163"/>
            <a:chExt cx="1918159" cy="2233784"/>
          </a:xfrm>
        </p:grpSpPr>
        <p:sp>
          <p:nvSpPr>
            <p:cNvPr id="5160" name="Google Shape;5160;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3" name="Google Shape;5163;p58"/>
            <p:cNvCxnSpPr>
              <a:stCxn id="5160" idx="6"/>
              <a:endCxn id="516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64" name="Google Shape;5164;p58"/>
            <p:cNvCxnSpPr>
              <a:stCxn id="5161" idx="4"/>
              <a:endCxn id="516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166" name="Google Shape;5166;p58"/>
            <p:cNvCxnSpPr>
              <a:stCxn id="5165" idx="6"/>
              <a:endCxn id="516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67" name="Google Shape;5167;p58"/>
            <p:cNvCxnSpPr>
              <a:stCxn id="5162" idx="4"/>
              <a:endCxn id="516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165" name="Google Shape;5165;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0" name="Google Shape;5170;p58"/>
            <p:cNvCxnSpPr>
              <a:endCxn id="516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171" name="Google Shape;5171;p58"/>
          <p:cNvGrpSpPr/>
          <p:nvPr/>
        </p:nvGrpSpPr>
        <p:grpSpPr>
          <a:xfrm>
            <a:off x="3425084" y="979946"/>
            <a:ext cx="1637968" cy="154942"/>
            <a:chOff x="238125" y="2506075"/>
            <a:chExt cx="7115411" cy="673075"/>
          </a:xfrm>
        </p:grpSpPr>
        <p:sp>
          <p:nvSpPr>
            <p:cNvPr id="5172" name="Google Shape;5172;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58"/>
          <p:cNvGrpSpPr/>
          <p:nvPr/>
        </p:nvGrpSpPr>
        <p:grpSpPr>
          <a:xfrm>
            <a:off x="1965820" y="1294664"/>
            <a:ext cx="1262932" cy="785408"/>
            <a:chOff x="548861" y="389676"/>
            <a:chExt cx="3843371" cy="2390163"/>
          </a:xfrm>
        </p:grpSpPr>
        <p:cxnSp>
          <p:nvCxnSpPr>
            <p:cNvPr id="5178" name="Google Shape;5178;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79" name="Google Shape;5179;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80" name="Google Shape;5180;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81" name="Google Shape;5181;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82" name="Google Shape;5182;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83" name="Google Shape;5183;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85" name="Google Shape;5185;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58"/>
          <p:cNvGrpSpPr/>
          <p:nvPr/>
        </p:nvGrpSpPr>
        <p:grpSpPr>
          <a:xfrm>
            <a:off x="753952" y="2401541"/>
            <a:ext cx="1412054" cy="633562"/>
            <a:chOff x="1187400" y="2529299"/>
            <a:chExt cx="6769193" cy="2241903"/>
          </a:xfrm>
        </p:grpSpPr>
        <p:sp>
          <p:nvSpPr>
            <p:cNvPr id="5192" name="Google Shape;5192;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93" name="Google Shape;5193;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4" name="Google Shape;5194;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5" name="Google Shape;5195;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6" name="Google Shape;5196;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7" name="Google Shape;5197;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8" name="Google Shape;5198;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199" name="Google Shape;5199;p58"/>
            <p:cNvCxnSpPr>
              <a:stCxn id="5192" idx="2"/>
              <a:endCxn id="519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00" name="Google Shape;5200;p58"/>
            <p:cNvCxnSpPr>
              <a:stCxn id="5194" idx="0"/>
              <a:endCxn id="519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01" name="Google Shape;5201;p58"/>
            <p:cNvCxnSpPr>
              <a:stCxn id="5194" idx="2"/>
              <a:endCxn id="519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02" name="Google Shape;5202;p58"/>
            <p:cNvCxnSpPr>
              <a:stCxn id="5195" idx="0"/>
              <a:endCxn id="519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03" name="Google Shape;5203;p58"/>
            <p:cNvCxnSpPr>
              <a:stCxn id="5193" idx="2"/>
              <a:endCxn id="519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04" name="Google Shape;5204;p58"/>
            <p:cNvCxnSpPr>
              <a:stCxn id="5197" idx="0"/>
              <a:endCxn id="519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05" name="Google Shape;5205;p58"/>
          <p:cNvGrpSpPr/>
          <p:nvPr/>
        </p:nvGrpSpPr>
        <p:grpSpPr>
          <a:xfrm>
            <a:off x="6840198" y="2894250"/>
            <a:ext cx="1579035" cy="540873"/>
            <a:chOff x="6895650" y="3126697"/>
            <a:chExt cx="1436662" cy="492105"/>
          </a:xfrm>
        </p:grpSpPr>
        <p:sp>
          <p:nvSpPr>
            <p:cNvPr id="5206" name="Google Shape;5206;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58"/>
            <p:cNvGrpSpPr/>
            <p:nvPr/>
          </p:nvGrpSpPr>
          <p:grpSpPr>
            <a:xfrm>
              <a:off x="6995957" y="3335810"/>
              <a:ext cx="1230393" cy="71754"/>
              <a:chOff x="6995957" y="3287964"/>
              <a:chExt cx="1230393" cy="71754"/>
            </a:xfrm>
          </p:grpSpPr>
          <p:sp>
            <p:nvSpPr>
              <p:cNvPr id="5212" name="Google Shape;5212;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7" name="Google Shape;5217;p58"/>
          <p:cNvGrpSpPr/>
          <p:nvPr/>
        </p:nvGrpSpPr>
        <p:grpSpPr>
          <a:xfrm>
            <a:off x="6838780" y="3531013"/>
            <a:ext cx="1581862" cy="650625"/>
            <a:chOff x="6777990" y="3710194"/>
            <a:chExt cx="1646915" cy="677382"/>
          </a:xfrm>
        </p:grpSpPr>
        <p:grpSp>
          <p:nvGrpSpPr>
            <p:cNvPr id="5218" name="Google Shape;5218;p58"/>
            <p:cNvGrpSpPr/>
            <p:nvPr/>
          </p:nvGrpSpPr>
          <p:grpSpPr>
            <a:xfrm>
              <a:off x="6777990" y="3874492"/>
              <a:ext cx="411129" cy="513083"/>
              <a:chOff x="6777990" y="3874492"/>
              <a:chExt cx="411129" cy="513083"/>
            </a:xfrm>
          </p:grpSpPr>
          <p:cxnSp>
            <p:nvCxnSpPr>
              <p:cNvPr id="5219" name="Google Shape;5219;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20" name="Google Shape;5220;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58"/>
            <p:cNvGrpSpPr/>
            <p:nvPr/>
          </p:nvGrpSpPr>
          <p:grpSpPr>
            <a:xfrm>
              <a:off x="7188425" y="3710194"/>
              <a:ext cx="411123" cy="520535"/>
              <a:chOff x="7188425" y="3710194"/>
              <a:chExt cx="411123" cy="520535"/>
            </a:xfrm>
          </p:grpSpPr>
          <p:cxnSp>
            <p:nvCxnSpPr>
              <p:cNvPr id="5222" name="Google Shape;5222;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23" name="Google Shape;5223;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8"/>
            <p:cNvGrpSpPr/>
            <p:nvPr/>
          </p:nvGrpSpPr>
          <p:grpSpPr>
            <a:xfrm>
              <a:off x="7603341" y="3874492"/>
              <a:ext cx="411474" cy="513083"/>
              <a:chOff x="7603341" y="3874492"/>
              <a:chExt cx="411474" cy="513083"/>
            </a:xfrm>
          </p:grpSpPr>
          <p:cxnSp>
            <p:nvCxnSpPr>
              <p:cNvPr id="5225" name="Google Shape;5225;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26" name="Google Shape;5226;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58"/>
            <p:cNvGrpSpPr/>
            <p:nvPr/>
          </p:nvGrpSpPr>
          <p:grpSpPr>
            <a:xfrm>
              <a:off x="8013776" y="3722847"/>
              <a:ext cx="411129" cy="507881"/>
              <a:chOff x="8013776" y="3722847"/>
              <a:chExt cx="411129" cy="507881"/>
            </a:xfrm>
          </p:grpSpPr>
          <p:cxnSp>
            <p:nvCxnSpPr>
              <p:cNvPr id="5228" name="Google Shape;5228;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29" name="Google Shape;5229;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0" name="Google Shape;5230;p58"/>
          <p:cNvGrpSpPr/>
          <p:nvPr/>
        </p:nvGrpSpPr>
        <p:grpSpPr>
          <a:xfrm>
            <a:off x="5258295" y="2703853"/>
            <a:ext cx="1421889" cy="1020603"/>
            <a:chOff x="5190863" y="2824811"/>
            <a:chExt cx="1544860" cy="1108869"/>
          </a:xfrm>
        </p:grpSpPr>
        <p:grpSp>
          <p:nvGrpSpPr>
            <p:cNvPr id="5231" name="Google Shape;5231;p58"/>
            <p:cNvGrpSpPr/>
            <p:nvPr/>
          </p:nvGrpSpPr>
          <p:grpSpPr>
            <a:xfrm>
              <a:off x="5938695" y="3176919"/>
              <a:ext cx="685761" cy="404739"/>
              <a:chOff x="5938695" y="3176919"/>
              <a:chExt cx="685761" cy="404739"/>
            </a:xfrm>
          </p:grpSpPr>
          <p:grpSp>
            <p:nvGrpSpPr>
              <p:cNvPr id="5232" name="Google Shape;5232;p58"/>
              <p:cNvGrpSpPr/>
              <p:nvPr/>
            </p:nvGrpSpPr>
            <p:grpSpPr>
              <a:xfrm>
                <a:off x="5938695" y="3176919"/>
                <a:ext cx="685761" cy="404739"/>
                <a:chOff x="5938695" y="3176919"/>
                <a:chExt cx="685761" cy="404739"/>
              </a:xfrm>
            </p:grpSpPr>
            <p:sp>
              <p:nvSpPr>
                <p:cNvPr id="5233" name="Google Shape;5233;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58"/>
            <p:cNvGrpSpPr/>
            <p:nvPr/>
          </p:nvGrpSpPr>
          <p:grpSpPr>
            <a:xfrm>
              <a:off x="5305233" y="3176835"/>
              <a:ext cx="685971" cy="404655"/>
              <a:chOff x="5305233" y="3176835"/>
              <a:chExt cx="685971" cy="404655"/>
            </a:xfrm>
          </p:grpSpPr>
          <p:grpSp>
            <p:nvGrpSpPr>
              <p:cNvPr id="5237" name="Google Shape;5237;p58"/>
              <p:cNvGrpSpPr/>
              <p:nvPr/>
            </p:nvGrpSpPr>
            <p:grpSpPr>
              <a:xfrm>
                <a:off x="5305233" y="3176835"/>
                <a:ext cx="685971" cy="404655"/>
                <a:chOff x="5305233" y="3176835"/>
                <a:chExt cx="685971" cy="404655"/>
              </a:xfrm>
            </p:grpSpPr>
            <p:sp>
              <p:nvSpPr>
                <p:cNvPr id="5238" name="Google Shape;5238;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0" name="Google Shape;5240;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1" name="Google Shape;5241;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58"/>
            <p:cNvGrpSpPr/>
            <p:nvPr/>
          </p:nvGrpSpPr>
          <p:grpSpPr>
            <a:xfrm>
              <a:off x="5657361" y="2824811"/>
              <a:ext cx="1078361" cy="404655"/>
              <a:chOff x="5657361" y="2824811"/>
              <a:chExt cx="1078361" cy="404655"/>
            </a:xfrm>
          </p:grpSpPr>
          <p:grpSp>
            <p:nvGrpSpPr>
              <p:cNvPr id="5243" name="Google Shape;5243;p58"/>
              <p:cNvGrpSpPr/>
              <p:nvPr/>
            </p:nvGrpSpPr>
            <p:grpSpPr>
              <a:xfrm>
                <a:off x="5657361" y="2824811"/>
                <a:ext cx="1078361" cy="404655"/>
                <a:chOff x="5657361" y="2824811"/>
                <a:chExt cx="1078361" cy="404655"/>
              </a:xfrm>
            </p:grpSpPr>
            <p:grpSp>
              <p:nvGrpSpPr>
                <p:cNvPr id="5244" name="Google Shape;5244;p58"/>
                <p:cNvGrpSpPr/>
                <p:nvPr/>
              </p:nvGrpSpPr>
              <p:grpSpPr>
                <a:xfrm>
                  <a:off x="5938485" y="2824811"/>
                  <a:ext cx="797237" cy="404655"/>
                  <a:chOff x="5938485" y="2824811"/>
                  <a:chExt cx="797237" cy="404655"/>
                </a:xfrm>
              </p:grpSpPr>
              <p:sp>
                <p:nvSpPr>
                  <p:cNvPr id="5245" name="Google Shape;5245;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7" name="Google Shape;5247;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8" name="Google Shape;5248;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58"/>
            <p:cNvGrpSpPr/>
            <p:nvPr/>
          </p:nvGrpSpPr>
          <p:grpSpPr>
            <a:xfrm>
              <a:off x="5190863" y="3528942"/>
              <a:ext cx="1078026" cy="404739"/>
              <a:chOff x="5190863" y="3528942"/>
              <a:chExt cx="1078026" cy="404739"/>
            </a:xfrm>
          </p:grpSpPr>
          <p:sp>
            <p:nvSpPr>
              <p:cNvPr id="5250" name="Google Shape;5250;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58"/>
              <p:cNvGrpSpPr/>
              <p:nvPr/>
            </p:nvGrpSpPr>
            <p:grpSpPr>
              <a:xfrm>
                <a:off x="5190863" y="3528942"/>
                <a:ext cx="1078026" cy="404739"/>
                <a:chOff x="5190863" y="3528942"/>
                <a:chExt cx="1078026" cy="404739"/>
              </a:xfrm>
            </p:grpSpPr>
            <p:sp>
              <p:nvSpPr>
                <p:cNvPr id="5252" name="Google Shape;5252;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4" name="Google Shape;5254;p58"/>
          <p:cNvGrpSpPr/>
          <p:nvPr/>
        </p:nvGrpSpPr>
        <p:grpSpPr>
          <a:xfrm>
            <a:off x="724302" y="1268321"/>
            <a:ext cx="1086719" cy="879487"/>
            <a:chOff x="803162" y="1474292"/>
            <a:chExt cx="1086719" cy="879487"/>
          </a:xfrm>
        </p:grpSpPr>
        <p:grpSp>
          <p:nvGrpSpPr>
            <p:cNvPr id="5255" name="Google Shape;5255;p58"/>
            <p:cNvGrpSpPr/>
            <p:nvPr/>
          </p:nvGrpSpPr>
          <p:grpSpPr>
            <a:xfrm>
              <a:off x="803162" y="1625948"/>
              <a:ext cx="445856" cy="576579"/>
              <a:chOff x="803162" y="1625948"/>
              <a:chExt cx="445856" cy="576579"/>
            </a:xfrm>
          </p:grpSpPr>
          <p:sp>
            <p:nvSpPr>
              <p:cNvPr id="5256" name="Google Shape;5256;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58"/>
              <p:cNvGrpSpPr/>
              <p:nvPr/>
            </p:nvGrpSpPr>
            <p:grpSpPr>
              <a:xfrm>
                <a:off x="1056023" y="1625948"/>
                <a:ext cx="192995" cy="576579"/>
                <a:chOff x="1056023" y="1625948"/>
                <a:chExt cx="192995" cy="576579"/>
              </a:xfrm>
            </p:grpSpPr>
            <p:sp>
              <p:nvSpPr>
                <p:cNvPr id="5258" name="Google Shape;5258;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3" name="Google Shape;5263;p58"/>
            <p:cNvGrpSpPr/>
            <p:nvPr/>
          </p:nvGrpSpPr>
          <p:grpSpPr>
            <a:xfrm>
              <a:off x="1371406" y="1474292"/>
              <a:ext cx="518475" cy="879487"/>
              <a:chOff x="1398231" y="1474292"/>
              <a:chExt cx="518475" cy="879487"/>
            </a:xfrm>
          </p:grpSpPr>
          <p:grpSp>
            <p:nvGrpSpPr>
              <p:cNvPr id="5264" name="Google Shape;5264;p58"/>
              <p:cNvGrpSpPr/>
              <p:nvPr/>
            </p:nvGrpSpPr>
            <p:grpSpPr>
              <a:xfrm>
                <a:off x="1398231" y="1474292"/>
                <a:ext cx="518475" cy="341643"/>
                <a:chOff x="1398231" y="1474292"/>
                <a:chExt cx="518475" cy="341643"/>
              </a:xfrm>
            </p:grpSpPr>
            <p:sp>
              <p:nvSpPr>
                <p:cNvPr id="5265" name="Google Shape;5265;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58"/>
                <p:cNvGrpSpPr/>
                <p:nvPr/>
              </p:nvGrpSpPr>
              <p:grpSpPr>
                <a:xfrm>
                  <a:off x="1616453" y="1474292"/>
                  <a:ext cx="300253" cy="341643"/>
                  <a:chOff x="1616453" y="1475379"/>
                  <a:chExt cx="300253" cy="341643"/>
                </a:xfrm>
              </p:grpSpPr>
              <p:sp>
                <p:nvSpPr>
                  <p:cNvPr id="5267" name="Google Shape;5267;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58"/>
                  <p:cNvGrpSpPr/>
                  <p:nvPr/>
                </p:nvGrpSpPr>
                <p:grpSpPr>
                  <a:xfrm>
                    <a:off x="1839639" y="1475379"/>
                    <a:ext cx="77067" cy="341643"/>
                    <a:chOff x="1839639" y="1475379"/>
                    <a:chExt cx="77067" cy="341643"/>
                  </a:xfrm>
                </p:grpSpPr>
                <p:sp>
                  <p:nvSpPr>
                    <p:cNvPr id="5275" name="Google Shape;5275;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77" name="Google Shape;5277;p58"/>
              <p:cNvGrpSpPr/>
              <p:nvPr/>
            </p:nvGrpSpPr>
            <p:grpSpPr>
              <a:xfrm>
                <a:off x="1398451" y="2012951"/>
                <a:ext cx="518255" cy="340828"/>
                <a:chOff x="1398451" y="2012951"/>
                <a:chExt cx="518255" cy="340828"/>
              </a:xfrm>
            </p:grpSpPr>
            <p:sp>
              <p:nvSpPr>
                <p:cNvPr id="5278" name="Google Shape;5278;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58"/>
                <p:cNvGrpSpPr/>
                <p:nvPr/>
              </p:nvGrpSpPr>
              <p:grpSpPr>
                <a:xfrm>
                  <a:off x="1616453" y="2012951"/>
                  <a:ext cx="300253" cy="340828"/>
                  <a:chOff x="1616453" y="2013538"/>
                  <a:chExt cx="300253" cy="340828"/>
                </a:xfrm>
              </p:grpSpPr>
              <p:sp>
                <p:nvSpPr>
                  <p:cNvPr id="5280" name="Google Shape;5280;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7" name="Google Shape;5287;p58"/>
                  <p:cNvGrpSpPr/>
                  <p:nvPr/>
                </p:nvGrpSpPr>
                <p:grpSpPr>
                  <a:xfrm>
                    <a:off x="1839639" y="2013538"/>
                    <a:ext cx="77067" cy="340828"/>
                    <a:chOff x="1839639" y="2013538"/>
                    <a:chExt cx="77067" cy="340828"/>
                  </a:xfrm>
                </p:grpSpPr>
                <p:sp>
                  <p:nvSpPr>
                    <p:cNvPr id="5288" name="Google Shape;5288;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90" name="Google Shape;5290;p58"/>
          <p:cNvGrpSpPr/>
          <p:nvPr/>
        </p:nvGrpSpPr>
        <p:grpSpPr>
          <a:xfrm>
            <a:off x="721126" y="3399508"/>
            <a:ext cx="1368681" cy="682918"/>
            <a:chOff x="724986" y="3605478"/>
            <a:chExt cx="1368681" cy="682918"/>
          </a:xfrm>
        </p:grpSpPr>
        <p:grpSp>
          <p:nvGrpSpPr>
            <p:cNvPr id="5291" name="Google Shape;5291;p58"/>
            <p:cNvGrpSpPr/>
            <p:nvPr/>
          </p:nvGrpSpPr>
          <p:grpSpPr>
            <a:xfrm>
              <a:off x="1289102" y="3823629"/>
              <a:ext cx="240442" cy="250435"/>
              <a:chOff x="-165066" y="3843615"/>
              <a:chExt cx="221259" cy="230455"/>
            </a:xfrm>
          </p:grpSpPr>
          <p:sp>
            <p:nvSpPr>
              <p:cNvPr id="5292" name="Google Shape;5292;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58"/>
            <p:cNvGrpSpPr/>
            <p:nvPr/>
          </p:nvGrpSpPr>
          <p:grpSpPr>
            <a:xfrm>
              <a:off x="724986" y="3605478"/>
              <a:ext cx="1368681" cy="682918"/>
              <a:chOff x="724986" y="3605478"/>
              <a:chExt cx="1368681" cy="682918"/>
            </a:xfrm>
          </p:grpSpPr>
          <p:grpSp>
            <p:nvGrpSpPr>
              <p:cNvPr id="5313" name="Google Shape;5313;p58"/>
              <p:cNvGrpSpPr/>
              <p:nvPr/>
            </p:nvGrpSpPr>
            <p:grpSpPr>
              <a:xfrm>
                <a:off x="1498221" y="4047614"/>
                <a:ext cx="529172" cy="240783"/>
                <a:chOff x="1498221" y="4047614"/>
                <a:chExt cx="529172" cy="240783"/>
              </a:xfrm>
            </p:grpSpPr>
            <p:grpSp>
              <p:nvGrpSpPr>
                <p:cNvPr id="5314" name="Google Shape;5314;p58"/>
                <p:cNvGrpSpPr/>
                <p:nvPr/>
              </p:nvGrpSpPr>
              <p:grpSpPr>
                <a:xfrm>
                  <a:off x="1826655" y="4224370"/>
                  <a:ext cx="200738" cy="25631"/>
                  <a:chOff x="1826655" y="4224370"/>
                  <a:chExt cx="200738" cy="25631"/>
                </a:xfrm>
              </p:grpSpPr>
              <p:sp>
                <p:nvSpPr>
                  <p:cNvPr id="5315" name="Google Shape;5315;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8"/>
                <p:cNvGrpSpPr/>
                <p:nvPr/>
              </p:nvGrpSpPr>
              <p:grpSpPr>
                <a:xfrm>
                  <a:off x="1498221" y="4047614"/>
                  <a:ext cx="328444" cy="240783"/>
                  <a:chOff x="1498221" y="4047614"/>
                  <a:chExt cx="328444" cy="240783"/>
                </a:xfrm>
              </p:grpSpPr>
              <p:sp>
                <p:nvSpPr>
                  <p:cNvPr id="5318" name="Google Shape;5318;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9" name="Google Shape;5319;p58"/>
                  <p:cNvGrpSpPr/>
                  <p:nvPr/>
                </p:nvGrpSpPr>
                <p:grpSpPr>
                  <a:xfrm>
                    <a:off x="1498221" y="4047614"/>
                    <a:ext cx="150566" cy="190416"/>
                    <a:chOff x="1498221" y="4047614"/>
                    <a:chExt cx="150566" cy="190416"/>
                  </a:xfrm>
                </p:grpSpPr>
                <p:sp>
                  <p:nvSpPr>
                    <p:cNvPr id="5320" name="Google Shape;5320;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2" name="Google Shape;5322;p58"/>
              <p:cNvGrpSpPr/>
              <p:nvPr/>
            </p:nvGrpSpPr>
            <p:grpSpPr>
              <a:xfrm>
                <a:off x="1560718" y="3800594"/>
                <a:ext cx="532948" cy="302090"/>
                <a:chOff x="1560718" y="3800594"/>
                <a:chExt cx="532948" cy="302090"/>
              </a:xfrm>
            </p:grpSpPr>
            <p:grpSp>
              <p:nvGrpSpPr>
                <p:cNvPr id="5323" name="Google Shape;5323;p58"/>
                <p:cNvGrpSpPr/>
                <p:nvPr/>
              </p:nvGrpSpPr>
              <p:grpSpPr>
                <a:xfrm>
                  <a:off x="1912179" y="3827344"/>
                  <a:ext cx="181487" cy="25631"/>
                  <a:chOff x="1912179" y="3827344"/>
                  <a:chExt cx="181487" cy="25631"/>
                </a:xfrm>
              </p:grpSpPr>
              <p:sp>
                <p:nvSpPr>
                  <p:cNvPr id="5324" name="Google Shape;5324;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58"/>
                <p:cNvGrpSpPr/>
                <p:nvPr/>
              </p:nvGrpSpPr>
              <p:grpSpPr>
                <a:xfrm>
                  <a:off x="1912179" y="4044505"/>
                  <a:ext cx="181487" cy="25622"/>
                  <a:chOff x="1912179" y="4044506"/>
                  <a:chExt cx="181487" cy="25622"/>
                </a:xfrm>
              </p:grpSpPr>
              <p:sp>
                <p:nvSpPr>
                  <p:cNvPr id="5327" name="Google Shape;5327;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58"/>
                <p:cNvGrpSpPr/>
                <p:nvPr/>
              </p:nvGrpSpPr>
              <p:grpSpPr>
                <a:xfrm>
                  <a:off x="1560718" y="3800594"/>
                  <a:ext cx="351472" cy="302090"/>
                  <a:chOff x="1560718" y="3800594"/>
                  <a:chExt cx="351472" cy="302090"/>
                </a:xfrm>
              </p:grpSpPr>
              <p:grpSp>
                <p:nvGrpSpPr>
                  <p:cNvPr id="5330" name="Google Shape;5330;p58"/>
                  <p:cNvGrpSpPr/>
                  <p:nvPr/>
                </p:nvGrpSpPr>
                <p:grpSpPr>
                  <a:xfrm>
                    <a:off x="1560718" y="3842857"/>
                    <a:ext cx="173586" cy="217131"/>
                    <a:chOff x="1560718" y="3842857"/>
                    <a:chExt cx="173586" cy="217131"/>
                  </a:xfrm>
                </p:grpSpPr>
                <p:sp>
                  <p:nvSpPr>
                    <p:cNvPr id="5331" name="Google Shape;5331;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4" name="Google Shape;5334;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36" name="Google Shape;5336;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58"/>
              <p:cNvGrpSpPr/>
              <p:nvPr/>
            </p:nvGrpSpPr>
            <p:grpSpPr>
              <a:xfrm>
                <a:off x="785350" y="3605478"/>
                <a:ext cx="535311" cy="249245"/>
                <a:chOff x="785350" y="3605478"/>
                <a:chExt cx="535311" cy="249245"/>
              </a:xfrm>
            </p:grpSpPr>
            <p:grpSp>
              <p:nvGrpSpPr>
                <p:cNvPr id="5338" name="Google Shape;5338;p58"/>
                <p:cNvGrpSpPr/>
                <p:nvPr/>
              </p:nvGrpSpPr>
              <p:grpSpPr>
                <a:xfrm>
                  <a:off x="785350" y="3605478"/>
                  <a:ext cx="376191" cy="102736"/>
                  <a:chOff x="785350" y="3605478"/>
                  <a:chExt cx="376191" cy="102736"/>
                </a:xfrm>
              </p:grpSpPr>
              <p:sp>
                <p:nvSpPr>
                  <p:cNvPr id="5339" name="Google Shape;5339;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8"/>
                <p:cNvGrpSpPr/>
                <p:nvPr/>
              </p:nvGrpSpPr>
              <p:grpSpPr>
                <a:xfrm>
                  <a:off x="1161530" y="3655851"/>
                  <a:ext cx="159131" cy="198872"/>
                  <a:chOff x="1161530" y="3655851"/>
                  <a:chExt cx="159131" cy="198872"/>
                </a:xfrm>
              </p:grpSpPr>
              <p:sp>
                <p:nvSpPr>
                  <p:cNvPr id="5343" name="Google Shape;5343;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5" name="Google Shape;5345;p58"/>
              <p:cNvGrpSpPr/>
              <p:nvPr/>
            </p:nvGrpSpPr>
            <p:grpSpPr>
              <a:xfrm>
                <a:off x="785350" y="4047614"/>
                <a:ext cx="535311" cy="240783"/>
                <a:chOff x="785350" y="4047614"/>
                <a:chExt cx="535311" cy="240783"/>
              </a:xfrm>
            </p:grpSpPr>
            <p:grpSp>
              <p:nvGrpSpPr>
                <p:cNvPr id="5346" name="Google Shape;5346;p58"/>
                <p:cNvGrpSpPr/>
                <p:nvPr/>
              </p:nvGrpSpPr>
              <p:grpSpPr>
                <a:xfrm>
                  <a:off x="1161636" y="4047614"/>
                  <a:ext cx="159025" cy="190415"/>
                  <a:chOff x="1161636" y="4047614"/>
                  <a:chExt cx="159025" cy="190415"/>
                </a:xfrm>
              </p:grpSpPr>
              <p:sp>
                <p:nvSpPr>
                  <p:cNvPr id="5347" name="Google Shape;5347;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58"/>
                <p:cNvGrpSpPr/>
                <p:nvPr/>
              </p:nvGrpSpPr>
              <p:grpSpPr>
                <a:xfrm>
                  <a:off x="785350" y="4185661"/>
                  <a:ext cx="376191" cy="102736"/>
                  <a:chOff x="785350" y="4185661"/>
                  <a:chExt cx="376191" cy="102736"/>
                </a:xfrm>
              </p:grpSpPr>
              <p:sp>
                <p:nvSpPr>
                  <p:cNvPr id="5350" name="Google Shape;5350;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3" name="Google Shape;5353;p58"/>
              <p:cNvGrpSpPr/>
              <p:nvPr/>
            </p:nvGrpSpPr>
            <p:grpSpPr>
              <a:xfrm>
                <a:off x="1501054" y="3605478"/>
                <a:ext cx="526340" cy="249240"/>
                <a:chOff x="1501054" y="3605478"/>
                <a:chExt cx="526340" cy="249240"/>
              </a:xfrm>
            </p:grpSpPr>
            <p:grpSp>
              <p:nvGrpSpPr>
                <p:cNvPr id="5354" name="Google Shape;5354;p58"/>
                <p:cNvGrpSpPr/>
                <p:nvPr/>
              </p:nvGrpSpPr>
              <p:grpSpPr>
                <a:xfrm>
                  <a:off x="1834208" y="3643867"/>
                  <a:ext cx="193185" cy="25622"/>
                  <a:chOff x="1834208" y="3643867"/>
                  <a:chExt cx="193185" cy="25622"/>
                </a:xfrm>
              </p:grpSpPr>
              <p:sp>
                <p:nvSpPr>
                  <p:cNvPr id="5355" name="Google Shape;5355;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8"/>
                <p:cNvGrpSpPr/>
                <p:nvPr/>
              </p:nvGrpSpPr>
              <p:grpSpPr>
                <a:xfrm>
                  <a:off x="1501054" y="3605478"/>
                  <a:ext cx="333165" cy="249240"/>
                  <a:chOff x="1501054" y="3605478"/>
                  <a:chExt cx="333165" cy="249240"/>
                </a:xfrm>
              </p:grpSpPr>
              <p:sp>
                <p:nvSpPr>
                  <p:cNvPr id="5358" name="Google Shape;5358;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58"/>
                  <p:cNvGrpSpPr/>
                  <p:nvPr/>
                </p:nvGrpSpPr>
                <p:grpSpPr>
                  <a:xfrm>
                    <a:off x="1501054" y="3655851"/>
                    <a:ext cx="155286" cy="198867"/>
                    <a:chOff x="1501054" y="3655851"/>
                    <a:chExt cx="155286" cy="198867"/>
                  </a:xfrm>
                </p:grpSpPr>
                <p:sp>
                  <p:nvSpPr>
                    <p:cNvPr id="5360" name="Google Shape;5360;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2" name="Google Shape;5362;p58"/>
              <p:cNvGrpSpPr/>
              <p:nvPr/>
            </p:nvGrpSpPr>
            <p:grpSpPr>
              <a:xfrm>
                <a:off x="724986" y="3800594"/>
                <a:ext cx="532950" cy="302090"/>
                <a:chOff x="724986" y="3800594"/>
                <a:chExt cx="532950" cy="302090"/>
              </a:xfrm>
            </p:grpSpPr>
            <p:grpSp>
              <p:nvGrpSpPr>
                <p:cNvPr id="5363" name="Google Shape;5363;p58"/>
                <p:cNvGrpSpPr/>
                <p:nvPr/>
              </p:nvGrpSpPr>
              <p:grpSpPr>
                <a:xfrm>
                  <a:off x="724986" y="4044367"/>
                  <a:ext cx="181314" cy="25626"/>
                  <a:chOff x="724986" y="4044367"/>
                  <a:chExt cx="181314" cy="25626"/>
                </a:xfrm>
              </p:grpSpPr>
              <p:sp>
                <p:nvSpPr>
                  <p:cNvPr id="5364" name="Google Shape;5364;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8"/>
                <p:cNvGrpSpPr/>
                <p:nvPr/>
              </p:nvGrpSpPr>
              <p:grpSpPr>
                <a:xfrm>
                  <a:off x="906290" y="3800594"/>
                  <a:ext cx="351646" cy="302090"/>
                  <a:chOff x="906290" y="3800594"/>
                  <a:chExt cx="351646" cy="302090"/>
                </a:xfrm>
              </p:grpSpPr>
              <p:grpSp>
                <p:nvGrpSpPr>
                  <p:cNvPr id="5367" name="Google Shape;5367;p58"/>
                  <p:cNvGrpSpPr/>
                  <p:nvPr/>
                </p:nvGrpSpPr>
                <p:grpSpPr>
                  <a:xfrm>
                    <a:off x="1084172" y="3842857"/>
                    <a:ext cx="173764" cy="217131"/>
                    <a:chOff x="1084172" y="3842857"/>
                    <a:chExt cx="173764" cy="217131"/>
                  </a:xfrm>
                </p:grpSpPr>
                <p:grpSp>
                  <p:nvGrpSpPr>
                    <p:cNvPr id="5368" name="Google Shape;5368;p58"/>
                    <p:cNvGrpSpPr/>
                    <p:nvPr/>
                  </p:nvGrpSpPr>
                  <p:grpSpPr>
                    <a:xfrm>
                      <a:off x="1156862" y="3936509"/>
                      <a:ext cx="101073" cy="25622"/>
                      <a:chOff x="1156862" y="3936509"/>
                      <a:chExt cx="101073" cy="25622"/>
                    </a:xfrm>
                  </p:grpSpPr>
                  <p:sp>
                    <p:nvSpPr>
                      <p:cNvPr id="5369" name="Google Shape;5369;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2" name="Google Shape;5372;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58"/>
                <p:cNvGrpSpPr/>
                <p:nvPr/>
              </p:nvGrpSpPr>
              <p:grpSpPr>
                <a:xfrm>
                  <a:off x="724986" y="3830189"/>
                  <a:ext cx="189533" cy="25626"/>
                  <a:chOff x="724986" y="3830189"/>
                  <a:chExt cx="189533" cy="25626"/>
                </a:xfrm>
              </p:grpSpPr>
              <p:sp>
                <p:nvSpPr>
                  <p:cNvPr id="5375" name="Google Shape;5375;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377" name="Google Shape;5377;p58"/>
          <p:cNvGrpSpPr/>
          <p:nvPr/>
        </p:nvGrpSpPr>
        <p:grpSpPr>
          <a:xfrm>
            <a:off x="2249438" y="2249669"/>
            <a:ext cx="948701" cy="935378"/>
            <a:chOff x="2253298" y="2428317"/>
            <a:chExt cx="948701" cy="935378"/>
          </a:xfrm>
        </p:grpSpPr>
        <p:sp>
          <p:nvSpPr>
            <p:cNvPr id="5378" name="Google Shape;5378;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4" name="Shape 5414"/>
        <p:cNvGrpSpPr/>
        <p:nvPr/>
      </p:nvGrpSpPr>
      <p:grpSpPr>
        <a:xfrm>
          <a:off x="0" y="0"/>
          <a:ext cx="0" cy="0"/>
          <a:chOff x="0" y="0"/>
          <a:chExt cx="0" cy="0"/>
        </a:xfrm>
      </p:grpSpPr>
      <p:grpSp>
        <p:nvGrpSpPr>
          <p:cNvPr id="5415" name="Google Shape;5415;p59"/>
          <p:cNvGrpSpPr/>
          <p:nvPr/>
        </p:nvGrpSpPr>
        <p:grpSpPr>
          <a:xfrm>
            <a:off x="3339745" y="952988"/>
            <a:ext cx="2363393" cy="1017867"/>
            <a:chOff x="3292400" y="1219146"/>
            <a:chExt cx="2615240" cy="1110239"/>
          </a:xfrm>
        </p:grpSpPr>
        <p:sp>
          <p:nvSpPr>
            <p:cNvPr id="5416" name="Google Shape;5416;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417" name="Google Shape;5417;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18" name="Google Shape;5418;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419" name="Google Shape;5419;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420" name="Google Shape;5420;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421" name="Google Shape;5421;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422" name="Google Shape;5422;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423" name="Google Shape;5423;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424" name="Google Shape;5424;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425" name="Google Shape;5425;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426" name="Google Shape;5426;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27" name="Google Shape;5427;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28" name="Google Shape;5428;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29" name="Google Shape;5429;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30" name="Google Shape;5430;p59"/>
            <p:cNvGrpSpPr/>
            <p:nvPr/>
          </p:nvGrpSpPr>
          <p:grpSpPr>
            <a:xfrm>
              <a:off x="3748438" y="1378608"/>
              <a:ext cx="2159202" cy="903971"/>
              <a:chOff x="1683525" y="2179850"/>
              <a:chExt cx="4519050" cy="2134525"/>
            </a:xfrm>
          </p:grpSpPr>
          <p:sp>
            <p:nvSpPr>
              <p:cNvPr id="5431" name="Google Shape;5431;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2" name="Google Shape;5432;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3" name="Google Shape;5433;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4" name="Google Shape;5434;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5" name="Google Shape;5435;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6" name="Google Shape;5436;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7" name="Google Shape;5437;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8" name="Google Shape;5438;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39" name="Google Shape;5439;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40" name="Google Shape;5440;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41" name="Google Shape;5441;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42" name="Google Shape;5442;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443" name="Google Shape;5443;p59"/>
          <p:cNvGraphicFramePr/>
          <p:nvPr/>
        </p:nvGraphicFramePr>
        <p:xfrm>
          <a:off x="5935838" y="2130461"/>
          <a:ext cx="3000000" cy="3000000"/>
        </p:xfrm>
        <a:graphic>
          <a:graphicData uri="http://schemas.openxmlformats.org/drawingml/2006/table">
            <a:tbl>
              <a:tblPr>
                <a:noFill/>
                <a:tableStyleId>{EADF990E-93A0-4639-BEC5-339C0A7532D7}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44" name="Google Shape;5444;p59"/>
          <p:cNvGrpSpPr/>
          <p:nvPr/>
        </p:nvGrpSpPr>
        <p:grpSpPr>
          <a:xfrm>
            <a:off x="5935948" y="3189058"/>
            <a:ext cx="2496964" cy="1001454"/>
            <a:chOff x="1919611" y="789980"/>
            <a:chExt cx="1474179" cy="606868"/>
          </a:xfrm>
        </p:grpSpPr>
        <p:cxnSp>
          <p:nvCxnSpPr>
            <p:cNvPr id="5445" name="Google Shape;5445;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46" name="Google Shape;5446;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47" name="Google Shape;5447;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48" name="Google Shape;5448;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449" name="Google Shape;5449;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450" name="Google Shape;5450;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451" name="Google Shape;5451;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452" name="Google Shape;5452;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459" name="Google Shape;5459;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460" name="Google Shape;5460;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461" name="Google Shape;5461;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59"/>
          <p:cNvGrpSpPr/>
          <p:nvPr/>
        </p:nvGrpSpPr>
        <p:grpSpPr>
          <a:xfrm>
            <a:off x="712562" y="998017"/>
            <a:ext cx="2394370" cy="976502"/>
            <a:chOff x="749309" y="1112739"/>
            <a:chExt cx="2371603" cy="976502"/>
          </a:xfrm>
        </p:grpSpPr>
        <p:sp>
          <p:nvSpPr>
            <p:cNvPr id="5463" name="Google Shape;5463;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95" name="Google Shape;5495;p59"/>
          <p:cNvGraphicFramePr/>
          <p:nvPr/>
        </p:nvGraphicFramePr>
        <p:xfrm>
          <a:off x="5935863" y="996311"/>
          <a:ext cx="3000000" cy="3000000"/>
        </p:xfrm>
        <a:graphic>
          <a:graphicData uri="http://schemas.openxmlformats.org/drawingml/2006/table">
            <a:tbl>
              <a:tblPr>
                <a:noFill/>
                <a:tableStyleId>{EADF990E-93A0-4639-BEC5-339C0A7532D7}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96" name="Google Shape;5496;p59"/>
          <p:cNvGraphicFramePr/>
          <p:nvPr/>
        </p:nvGraphicFramePr>
        <p:xfrm>
          <a:off x="3342575" y="2130461"/>
          <a:ext cx="3000000" cy="3000000"/>
        </p:xfrm>
        <a:graphic>
          <a:graphicData uri="http://schemas.openxmlformats.org/drawingml/2006/table">
            <a:tbl>
              <a:tblPr>
                <a:noFill/>
                <a:tableStyleId>{EADF990E-93A0-4639-BEC5-339C0A7532D7}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97" name="Google Shape;5497;p59"/>
          <p:cNvGrpSpPr/>
          <p:nvPr/>
        </p:nvGrpSpPr>
        <p:grpSpPr>
          <a:xfrm>
            <a:off x="4086505" y="2517104"/>
            <a:ext cx="1517436" cy="74460"/>
            <a:chOff x="3980086" y="2804397"/>
            <a:chExt cx="1227600" cy="66900"/>
          </a:xfrm>
        </p:grpSpPr>
        <p:sp>
          <p:nvSpPr>
            <p:cNvPr id="5498" name="Google Shape;5498;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59"/>
          <p:cNvGrpSpPr/>
          <p:nvPr/>
        </p:nvGrpSpPr>
        <p:grpSpPr>
          <a:xfrm>
            <a:off x="4711569" y="2809692"/>
            <a:ext cx="892956" cy="74460"/>
            <a:chOff x="3980086" y="2804397"/>
            <a:chExt cx="1227600" cy="66900"/>
          </a:xfrm>
        </p:grpSpPr>
        <p:sp>
          <p:nvSpPr>
            <p:cNvPr id="5501" name="Google Shape;5501;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59"/>
          <p:cNvGrpSpPr/>
          <p:nvPr/>
        </p:nvGrpSpPr>
        <p:grpSpPr>
          <a:xfrm>
            <a:off x="3344661" y="3168575"/>
            <a:ext cx="2363244" cy="1005943"/>
            <a:chOff x="3358415" y="3361302"/>
            <a:chExt cx="2363244" cy="1024695"/>
          </a:xfrm>
        </p:grpSpPr>
        <p:grpSp>
          <p:nvGrpSpPr>
            <p:cNvPr id="5504" name="Google Shape;5504;p59"/>
            <p:cNvGrpSpPr/>
            <p:nvPr/>
          </p:nvGrpSpPr>
          <p:grpSpPr>
            <a:xfrm>
              <a:off x="3358415" y="3361302"/>
              <a:ext cx="441300" cy="1024695"/>
              <a:chOff x="3358415" y="3361302"/>
              <a:chExt cx="441300" cy="1024695"/>
            </a:xfrm>
          </p:grpSpPr>
          <p:sp>
            <p:nvSpPr>
              <p:cNvPr id="5505" name="Google Shape;5505;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59"/>
            <p:cNvGrpSpPr/>
            <p:nvPr/>
          </p:nvGrpSpPr>
          <p:grpSpPr>
            <a:xfrm>
              <a:off x="3838901" y="3361302"/>
              <a:ext cx="441300" cy="1024695"/>
              <a:chOff x="3838901" y="3361302"/>
              <a:chExt cx="441300" cy="1024695"/>
            </a:xfrm>
          </p:grpSpPr>
          <p:sp>
            <p:nvSpPr>
              <p:cNvPr id="5512" name="Google Shape;5512;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59"/>
            <p:cNvGrpSpPr/>
            <p:nvPr/>
          </p:nvGrpSpPr>
          <p:grpSpPr>
            <a:xfrm>
              <a:off x="4319387" y="3361302"/>
              <a:ext cx="441300" cy="1024695"/>
              <a:chOff x="4319387" y="3361302"/>
              <a:chExt cx="441300" cy="1024695"/>
            </a:xfrm>
          </p:grpSpPr>
          <p:sp>
            <p:nvSpPr>
              <p:cNvPr id="5519" name="Google Shape;5519;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59"/>
            <p:cNvGrpSpPr/>
            <p:nvPr/>
          </p:nvGrpSpPr>
          <p:grpSpPr>
            <a:xfrm>
              <a:off x="4799873" y="3361302"/>
              <a:ext cx="441300" cy="1024695"/>
              <a:chOff x="4799873" y="3361302"/>
              <a:chExt cx="441300" cy="1024695"/>
            </a:xfrm>
          </p:grpSpPr>
          <p:sp>
            <p:nvSpPr>
              <p:cNvPr id="5526" name="Google Shape;5526;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59"/>
            <p:cNvGrpSpPr/>
            <p:nvPr/>
          </p:nvGrpSpPr>
          <p:grpSpPr>
            <a:xfrm>
              <a:off x="5280360" y="3361302"/>
              <a:ext cx="441300" cy="1024695"/>
              <a:chOff x="5280360" y="3361302"/>
              <a:chExt cx="441300" cy="1024695"/>
            </a:xfrm>
          </p:grpSpPr>
          <p:sp>
            <p:nvSpPr>
              <p:cNvPr id="5533" name="Google Shape;5533;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39" name="Google Shape;5539;p59"/>
          <p:cNvGraphicFramePr/>
          <p:nvPr/>
        </p:nvGraphicFramePr>
        <p:xfrm>
          <a:off x="711088" y="2130461"/>
          <a:ext cx="3000000" cy="3000000"/>
        </p:xfrm>
        <a:graphic>
          <a:graphicData uri="http://schemas.openxmlformats.org/drawingml/2006/table">
            <a:tbl>
              <a:tblPr>
                <a:noFill/>
                <a:tableStyleId>{EADF990E-93A0-4639-BEC5-339C0A7532D7}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40" name="Google Shape;5540;p59"/>
          <p:cNvGrpSpPr/>
          <p:nvPr/>
        </p:nvGrpSpPr>
        <p:grpSpPr>
          <a:xfrm>
            <a:off x="712613" y="3180186"/>
            <a:ext cx="2403614" cy="1005900"/>
            <a:chOff x="726450" y="3372825"/>
            <a:chExt cx="2403614" cy="1005900"/>
          </a:xfrm>
        </p:grpSpPr>
        <p:grpSp>
          <p:nvGrpSpPr>
            <p:cNvPr id="5541" name="Google Shape;5541;p59"/>
            <p:cNvGrpSpPr/>
            <p:nvPr/>
          </p:nvGrpSpPr>
          <p:grpSpPr>
            <a:xfrm>
              <a:off x="726450" y="3696000"/>
              <a:ext cx="2403614" cy="500898"/>
              <a:chOff x="726450" y="3696000"/>
              <a:chExt cx="2403614" cy="500898"/>
            </a:xfrm>
          </p:grpSpPr>
          <p:sp>
            <p:nvSpPr>
              <p:cNvPr id="5542" name="Google Shape;5542;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43" name="Google Shape;5543;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44" name="Google Shape;5544;p59"/>
            <p:cNvGrpSpPr/>
            <p:nvPr/>
          </p:nvGrpSpPr>
          <p:grpSpPr>
            <a:xfrm>
              <a:off x="1348050" y="3372825"/>
              <a:ext cx="1720425" cy="1005900"/>
              <a:chOff x="1348050" y="3372825"/>
              <a:chExt cx="1720425" cy="1005900"/>
            </a:xfrm>
          </p:grpSpPr>
          <p:sp>
            <p:nvSpPr>
              <p:cNvPr id="5545" name="Google Shape;5545;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46" name="Google Shape;5546;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47" name="Google Shape;5547;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48" name="Google Shape;5548;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49" name="Google Shape;5549;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50" name="Google Shape;5550;p59"/>
            <p:cNvGrpSpPr/>
            <p:nvPr/>
          </p:nvGrpSpPr>
          <p:grpSpPr>
            <a:xfrm>
              <a:off x="1455707" y="3731058"/>
              <a:ext cx="1491150" cy="417657"/>
              <a:chOff x="1455707" y="3731058"/>
              <a:chExt cx="1491150" cy="417657"/>
            </a:xfrm>
          </p:grpSpPr>
          <p:grpSp>
            <p:nvGrpSpPr>
              <p:cNvPr id="5551" name="Google Shape;5551;p59"/>
              <p:cNvGrpSpPr/>
              <p:nvPr/>
            </p:nvGrpSpPr>
            <p:grpSpPr>
              <a:xfrm>
                <a:off x="1472938" y="3745828"/>
                <a:ext cx="72126" cy="53788"/>
                <a:chOff x="1472938" y="3745828"/>
                <a:chExt cx="72126" cy="53788"/>
              </a:xfrm>
            </p:grpSpPr>
            <p:sp>
              <p:nvSpPr>
                <p:cNvPr id="5552" name="Google Shape;5552;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59"/>
              <p:cNvGrpSpPr/>
              <p:nvPr/>
            </p:nvGrpSpPr>
            <p:grpSpPr>
              <a:xfrm>
                <a:off x="1819181" y="4089633"/>
                <a:ext cx="72126" cy="53788"/>
                <a:chOff x="1819181" y="4089633"/>
                <a:chExt cx="72126" cy="53788"/>
              </a:xfrm>
            </p:grpSpPr>
            <p:sp>
              <p:nvSpPr>
                <p:cNvPr id="5555" name="Google Shape;5555;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59"/>
              <p:cNvGrpSpPr/>
              <p:nvPr/>
            </p:nvGrpSpPr>
            <p:grpSpPr>
              <a:xfrm>
                <a:off x="1455707" y="4084171"/>
                <a:ext cx="64321" cy="64544"/>
                <a:chOff x="1455707" y="4084171"/>
                <a:chExt cx="64321" cy="64544"/>
              </a:xfrm>
            </p:grpSpPr>
            <p:sp>
              <p:nvSpPr>
                <p:cNvPr id="5558" name="Google Shape;5558;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59"/>
              <p:cNvGrpSpPr/>
              <p:nvPr/>
            </p:nvGrpSpPr>
            <p:grpSpPr>
              <a:xfrm>
                <a:off x="1818610" y="3731058"/>
                <a:ext cx="64321" cy="64544"/>
                <a:chOff x="1818610" y="3731058"/>
                <a:chExt cx="64321" cy="64544"/>
              </a:xfrm>
            </p:grpSpPr>
            <p:sp>
              <p:nvSpPr>
                <p:cNvPr id="5561" name="Google Shape;5561;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59"/>
              <p:cNvGrpSpPr/>
              <p:nvPr/>
            </p:nvGrpSpPr>
            <p:grpSpPr>
              <a:xfrm>
                <a:off x="2172491" y="4089633"/>
                <a:ext cx="72126" cy="53788"/>
                <a:chOff x="2172491" y="4089633"/>
                <a:chExt cx="72126" cy="53788"/>
              </a:xfrm>
            </p:grpSpPr>
            <p:sp>
              <p:nvSpPr>
                <p:cNvPr id="5564" name="Google Shape;5564;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59"/>
              <p:cNvGrpSpPr/>
              <p:nvPr/>
            </p:nvGrpSpPr>
            <p:grpSpPr>
              <a:xfrm>
                <a:off x="2171920" y="3731058"/>
                <a:ext cx="64321" cy="64544"/>
                <a:chOff x="2171920" y="3731058"/>
                <a:chExt cx="64321" cy="64544"/>
              </a:xfrm>
            </p:grpSpPr>
            <p:sp>
              <p:nvSpPr>
                <p:cNvPr id="5567" name="Google Shape;5567;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59"/>
              <p:cNvGrpSpPr/>
              <p:nvPr/>
            </p:nvGrpSpPr>
            <p:grpSpPr>
              <a:xfrm>
                <a:off x="2874730" y="3745828"/>
                <a:ext cx="72126" cy="53788"/>
                <a:chOff x="2874730" y="3745828"/>
                <a:chExt cx="72126" cy="53788"/>
              </a:xfrm>
            </p:grpSpPr>
            <p:sp>
              <p:nvSpPr>
                <p:cNvPr id="5570" name="Google Shape;5570;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59"/>
              <p:cNvGrpSpPr/>
              <p:nvPr/>
            </p:nvGrpSpPr>
            <p:grpSpPr>
              <a:xfrm>
                <a:off x="2878589" y="4081481"/>
                <a:ext cx="64321" cy="64544"/>
                <a:chOff x="2878589" y="4081481"/>
                <a:chExt cx="64321" cy="64544"/>
              </a:xfrm>
            </p:grpSpPr>
            <p:sp>
              <p:nvSpPr>
                <p:cNvPr id="5573" name="Google Shape;5573;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9"/>
              <p:cNvGrpSpPr/>
              <p:nvPr/>
            </p:nvGrpSpPr>
            <p:grpSpPr>
              <a:xfrm>
                <a:off x="2525796" y="4089633"/>
                <a:ext cx="72126" cy="53788"/>
                <a:chOff x="2525796" y="4089633"/>
                <a:chExt cx="72126" cy="53788"/>
              </a:xfrm>
            </p:grpSpPr>
            <p:sp>
              <p:nvSpPr>
                <p:cNvPr id="5576" name="Google Shape;5576;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9"/>
              <p:cNvGrpSpPr/>
              <p:nvPr/>
            </p:nvGrpSpPr>
            <p:grpSpPr>
              <a:xfrm>
                <a:off x="2525225" y="3731058"/>
                <a:ext cx="64321" cy="64544"/>
                <a:chOff x="2525225" y="3731058"/>
                <a:chExt cx="64321" cy="64544"/>
              </a:xfrm>
            </p:grpSpPr>
            <p:sp>
              <p:nvSpPr>
                <p:cNvPr id="5579" name="Google Shape;5579;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4" name="Shape 5584"/>
        <p:cNvGrpSpPr/>
        <p:nvPr/>
      </p:nvGrpSpPr>
      <p:grpSpPr>
        <a:xfrm>
          <a:off x="0" y="0"/>
          <a:ext cx="0" cy="0"/>
          <a:chOff x="0" y="0"/>
          <a:chExt cx="0" cy="0"/>
        </a:xfrm>
      </p:grpSpPr>
      <p:grpSp>
        <p:nvGrpSpPr>
          <p:cNvPr id="5585" name="Google Shape;5585;p60"/>
          <p:cNvGrpSpPr/>
          <p:nvPr/>
        </p:nvGrpSpPr>
        <p:grpSpPr>
          <a:xfrm>
            <a:off x="5780153" y="1859606"/>
            <a:ext cx="671400" cy="674856"/>
            <a:chOff x="5780148" y="1859605"/>
            <a:chExt cx="671400" cy="674856"/>
          </a:xfrm>
        </p:grpSpPr>
        <p:sp>
          <p:nvSpPr>
            <p:cNvPr id="5586" name="Google Shape;5586;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0"/>
          <p:cNvGrpSpPr/>
          <p:nvPr/>
        </p:nvGrpSpPr>
        <p:grpSpPr>
          <a:xfrm>
            <a:off x="716996" y="971307"/>
            <a:ext cx="845921" cy="690752"/>
            <a:chOff x="732428" y="1198513"/>
            <a:chExt cx="845921" cy="690752"/>
          </a:xfrm>
        </p:grpSpPr>
        <p:grpSp>
          <p:nvGrpSpPr>
            <p:cNvPr id="5591" name="Google Shape;5591;p60"/>
            <p:cNvGrpSpPr/>
            <p:nvPr/>
          </p:nvGrpSpPr>
          <p:grpSpPr>
            <a:xfrm>
              <a:off x="823030" y="1198513"/>
              <a:ext cx="755319" cy="690752"/>
              <a:chOff x="823030" y="1198513"/>
              <a:chExt cx="755319" cy="690752"/>
            </a:xfrm>
          </p:grpSpPr>
          <p:sp>
            <p:nvSpPr>
              <p:cNvPr id="5592" name="Google Shape;5592;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0"/>
            <p:cNvGrpSpPr/>
            <p:nvPr/>
          </p:nvGrpSpPr>
          <p:grpSpPr>
            <a:xfrm>
              <a:off x="732428" y="1239937"/>
              <a:ext cx="739912" cy="607886"/>
              <a:chOff x="732428" y="1239937"/>
              <a:chExt cx="739912" cy="607886"/>
            </a:xfrm>
          </p:grpSpPr>
          <p:sp>
            <p:nvSpPr>
              <p:cNvPr id="5595" name="Google Shape;5595;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0"/>
            <p:cNvGrpSpPr/>
            <p:nvPr/>
          </p:nvGrpSpPr>
          <p:grpSpPr>
            <a:xfrm>
              <a:off x="732428" y="1277018"/>
              <a:ext cx="702832" cy="533758"/>
              <a:chOff x="732428" y="1277018"/>
              <a:chExt cx="702832" cy="533758"/>
            </a:xfrm>
          </p:grpSpPr>
          <p:sp>
            <p:nvSpPr>
              <p:cNvPr id="5598" name="Google Shape;5598;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0"/>
            <p:cNvGrpSpPr/>
            <p:nvPr/>
          </p:nvGrpSpPr>
          <p:grpSpPr>
            <a:xfrm>
              <a:off x="931170" y="1306653"/>
              <a:ext cx="647179" cy="474455"/>
              <a:chOff x="931170" y="1306653"/>
              <a:chExt cx="647179" cy="474455"/>
            </a:xfrm>
          </p:grpSpPr>
          <p:sp>
            <p:nvSpPr>
              <p:cNvPr id="5601" name="Google Shape;5601;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3" name="Google Shape;5603;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0"/>
          <p:cNvGrpSpPr/>
          <p:nvPr/>
        </p:nvGrpSpPr>
        <p:grpSpPr>
          <a:xfrm>
            <a:off x="3948605" y="971313"/>
            <a:ext cx="634656" cy="699982"/>
            <a:chOff x="5985650" y="2860025"/>
            <a:chExt cx="1396075" cy="1539775"/>
          </a:xfrm>
        </p:grpSpPr>
        <p:sp>
          <p:nvSpPr>
            <p:cNvPr id="5605" name="Google Shape;5605;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0"/>
          <p:cNvGrpSpPr/>
          <p:nvPr/>
        </p:nvGrpSpPr>
        <p:grpSpPr>
          <a:xfrm>
            <a:off x="4704254" y="971307"/>
            <a:ext cx="725845" cy="699975"/>
            <a:chOff x="4249973" y="1201875"/>
            <a:chExt cx="1958568" cy="1888762"/>
          </a:xfrm>
        </p:grpSpPr>
        <p:sp>
          <p:nvSpPr>
            <p:cNvPr id="5638" name="Google Shape;5638;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9" name="Google Shape;5639;p60"/>
            <p:cNvGrpSpPr/>
            <p:nvPr/>
          </p:nvGrpSpPr>
          <p:grpSpPr>
            <a:xfrm>
              <a:off x="5853086" y="1789142"/>
              <a:ext cx="355454" cy="1048099"/>
              <a:chOff x="5576108" y="2016725"/>
              <a:chExt cx="565200" cy="1666560"/>
            </a:xfrm>
          </p:grpSpPr>
          <p:sp>
            <p:nvSpPr>
              <p:cNvPr id="5640" name="Google Shape;5640;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41" name="Google Shape;5641;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0"/>
            <p:cNvGrpSpPr/>
            <p:nvPr/>
          </p:nvGrpSpPr>
          <p:grpSpPr>
            <a:xfrm>
              <a:off x="4869455" y="2691676"/>
              <a:ext cx="1013897" cy="398961"/>
              <a:chOff x="4012057" y="3451825"/>
              <a:chExt cx="1612175" cy="634379"/>
            </a:xfrm>
          </p:grpSpPr>
          <p:sp>
            <p:nvSpPr>
              <p:cNvPr id="5643" name="Google Shape;5643;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44" name="Google Shape;5644;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0"/>
            <p:cNvGrpSpPr/>
            <p:nvPr/>
          </p:nvGrpSpPr>
          <p:grpSpPr>
            <a:xfrm>
              <a:off x="4276937" y="2155961"/>
              <a:ext cx="651965" cy="891358"/>
              <a:chOff x="3069908" y="2599997"/>
              <a:chExt cx="1036675" cy="1417328"/>
            </a:xfrm>
          </p:grpSpPr>
          <p:sp>
            <p:nvSpPr>
              <p:cNvPr id="5646" name="Google Shape;5646;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47" name="Google Shape;5647;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0"/>
            <p:cNvGrpSpPr/>
            <p:nvPr/>
          </p:nvGrpSpPr>
          <p:grpSpPr>
            <a:xfrm>
              <a:off x="5054918" y="1201875"/>
              <a:ext cx="999548" cy="602711"/>
              <a:chOff x="4306958" y="1082925"/>
              <a:chExt cx="1589359" cy="958358"/>
            </a:xfrm>
          </p:grpSpPr>
          <p:sp>
            <p:nvSpPr>
              <p:cNvPr id="5649" name="Google Shape;5649;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50" name="Google Shape;5650;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0"/>
            <p:cNvGrpSpPr/>
            <p:nvPr/>
          </p:nvGrpSpPr>
          <p:grpSpPr>
            <a:xfrm>
              <a:off x="4249973" y="1303451"/>
              <a:ext cx="799317" cy="841334"/>
              <a:chOff x="3027033" y="1244439"/>
              <a:chExt cx="1270977" cy="1337786"/>
            </a:xfrm>
          </p:grpSpPr>
          <p:sp>
            <p:nvSpPr>
              <p:cNvPr id="5652" name="Google Shape;5652;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53" name="Google Shape;5653;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4" name="Google Shape;5654;p60"/>
          <p:cNvGrpSpPr/>
          <p:nvPr/>
        </p:nvGrpSpPr>
        <p:grpSpPr>
          <a:xfrm>
            <a:off x="4057119" y="1858087"/>
            <a:ext cx="750769" cy="683784"/>
            <a:chOff x="4204684" y="2104422"/>
            <a:chExt cx="699822" cy="637382"/>
          </a:xfrm>
        </p:grpSpPr>
        <p:grpSp>
          <p:nvGrpSpPr>
            <p:cNvPr id="5655" name="Google Shape;5655;p60"/>
            <p:cNvGrpSpPr/>
            <p:nvPr/>
          </p:nvGrpSpPr>
          <p:grpSpPr>
            <a:xfrm>
              <a:off x="4204684" y="2430067"/>
              <a:ext cx="342957" cy="311738"/>
              <a:chOff x="4204684" y="2430067"/>
              <a:chExt cx="342957" cy="311738"/>
            </a:xfrm>
          </p:grpSpPr>
          <p:sp>
            <p:nvSpPr>
              <p:cNvPr id="5656" name="Google Shape;5656;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0"/>
            <p:cNvGrpSpPr/>
            <p:nvPr/>
          </p:nvGrpSpPr>
          <p:grpSpPr>
            <a:xfrm>
              <a:off x="4561586" y="2430067"/>
              <a:ext cx="342920" cy="311738"/>
              <a:chOff x="4561586" y="2430067"/>
              <a:chExt cx="342920" cy="311738"/>
            </a:xfrm>
          </p:grpSpPr>
          <p:sp>
            <p:nvSpPr>
              <p:cNvPr id="5659" name="Google Shape;5659;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0"/>
            <p:cNvGrpSpPr/>
            <p:nvPr/>
          </p:nvGrpSpPr>
          <p:grpSpPr>
            <a:xfrm>
              <a:off x="4561586" y="2104422"/>
              <a:ext cx="342920" cy="311738"/>
              <a:chOff x="4561586" y="2104422"/>
              <a:chExt cx="342920" cy="311738"/>
            </a:xfrm>
          </p:grpSpPr>
          <p:sp>
            <p:nvSpPr>
              <p:cNvPr id="5662" name="Google Shape;5662;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0"/>
            <p:cNvGrpSpPr/>
            <p:nvPr/>
          </p:nvGrpSpPr>
          <p:grpSpPr>
            <a:xfrm>
              <a:off x="4204684" y="2104422"/>
              <a:ext cx="342957" cy="311664"/>
              <a:chOff x="4204684" y="2104422"/>
              <a:chExt cx="342957" cy="311664"/>
            </a:xfrm>
          </p:grpSpPr>
          <p:sp>
            <p:nvSpPr>
              <p:cNvPr id="5665" name="Google Shape;5665;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7" name="Google Shape;5667;p60"/>
          <p:cNvGrpSpPr/>
          <p:nvPr/>
        </p:nvGrpSpPr>
        <p:grpSpPr>
          <a:xfrm>
            <a:off x="5521552" y="971301"/>
            <a:ext cx="660591" cy="688867"/>
            <a:chOff x="5830645" y="1267368"/>
            <a:chExt cx="530340" cy="553040"/>
          </a:xfrm>
        </p:grpSpPr>
        <p:sp>
          <p:nvSpPr>
            <p:cNvPr id="5668" name="Google Shape;5668;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60"/>
            <p:cNvGrpSpPr/>
            <p:nvPr/>
          </p:nvGrpSpPr>
          <p:grpSpPr>
            <a:xfrm>
              <a:off x="5830645" y="1267368"/>
              <a:ext cx="259743" cy="269909"/>
              <a:chOff x="5830645" y="1267368"/>
              <a:chExt cx="259743" cy="269909"/>
            </a:xfrm>
          </p:grpSpPr>
          <p:sp>
            <p:nvSpPr>
              <p:cNvPr id="5670" name="Google Shape;5670;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0"/>
            <p:cNvGrpSpPr/>
            <p:nvPr/>
          </p:nvGrpSpPr>
          <p:grpSpPr>
            <a:xfrm>
              <a:off x="6101293" y="1267368"/>
              <a:ext cx="259692" cy="269909"/>
              <a:chOff x="6101293" y="1267368"/>
              <a:chExt cx="259692" cy="269909"/>
            </a:xfrm>
          </p:grpSpPr>
          <p:sp>
            <p:nvSpPr>
              <p:cNvPr id="5673" name="Google Shape;5673;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0"/>
            <p:cNvGrpSpPr/>
            <p:nvPr/>
          </p:nvGrpSpPr>
          <p:grpSpPr>
            <a:xfrm>
              <a:off x="5830645" y="1550500"/>
              <a:ext cx="259692" cy="269909"/>
              <a:chOff x="5830645" y="1550500"/>
              <a:chExt cx="259692" cy="269909"/>
            </a:xfrm>
          </p:grpSpPr>
          <p:sp>
            <p:nvSpPr>
              <p:cNvPr id="5676" name="Google Shape;5676;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0"/>
            <p:cNvGrpSpPr/>
            <p:nvPr/>
          </p:nvGrpSpPr>
          <p:grpSpPr>
            <a:xfrm>
              <a:off x="6101293" y="1550500"/>
              <a:ext cx="259692" cy="269909"/>
              <a:chOff x="6101293" y="1550500"/>
              <a:chExt cx="259692" cy="269909"/>
            </a:xfrm>
          </p:grpSpPr>
          <p:sp>
            <p:nvSpPr>
              <p:cNvPr id="5679" name="Google Shape;5679;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1" name="Google Shape;5681;p60"/>
          <p:cNvGrpSpPr/>
          <p:nvPr/>
        </p:nvGrpSpPr>
        <p:grpSpPr>
          <a:xfrm>
            <a:off x="723705" y="1861761"/>
            <a:ext cx="697154" cy="679574"/>
            <a:chOff x="2679875" y="2361475"/>
            <a:chExt cx="780425" cy="760575"/>
          </a:xfrm>
        </p:grpSpPr>
        <p:sp>
          <p:nvSpPr>
            <p:cNvPr id="5682" name="Google Shape;5682;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0"/>
          <p:cNvGrpSpPr/>
          <p:nvPr/>
        </p:nvGrpSpPr>
        <p:grpSpPr>
          <a:xfrm>
            <a:off x="3122864" y="971353"/>
            <a:ext cx="735829" cy="684547"/>
            <a:chOff x="3351965" y="1148808"/>
            <a:chExt cx="750770" cy="698375"/>
          </a:xfrm>
        </p:grpSpPr>
        <p:grpSp>
          <p:nvGrpSpPr>
            <p:cNvPr id="5689" name="Google Shape;5689;p60"/>
            <p:cNvGrpSpPr/>
            <p:nvPr/>
          </p:nvGrpSpPr>
          <p:grpSpPr>
            <a:xfrm>
              <a:off x="3586796" y="1148808"/>
              <a:ext cx="294857" cy="286830"/>
              <a:chOff x="3750225" y="1774000"/>
              <a:chExt cx="149575" cy="145525"/>
            </a:xfrm>
          </p:grpSpPr>
          <p:sp>
            <p:nvSpPr>
              <p:cNvPr id="5690" name="Google Shape;5690;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0"/>
            <p:cNvGrpSpPr/>
            <p:nvPr/>
          </p:nvGrpSpPr>
          <p:grpSpPr>
            <a:xfrm>
              <a:off x="3779245" y="1375768"/>
              <a:ext cx="323490" cy="286978"/>
              <a:chOff x="3847850" y="1889150"/>
              <a:chExt cx="164100" cy="145600"/>
            </a:xfrm>
          </p:grpSpPr>
          <p:sp>
            <p:nvSpPr>
              <p:cNvPr id="5693" name="Google Shape;5693;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60"/>
            <p:cNvGrpSpPr/>
            <p:nvPr/>
          </p:nvGrpSpPr>
          <p:grpSpPr>
            <a:xfrm>
              <a:off x="3351965" y="1330435"/>
              <a:ext cx="295449" cy="285401"/>
              <a:chOff x="3631100" y="1866150"/>
              <a:chExt cx="149875" cy="144800"/>
            </a:xfrm>
          </p:grpSpPr>
          <p:sp>
            <p:nvSpPr>
              <p:cNvPr id="5696" name="Google Shape;5696;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0"/>
            <p:cNvGrpSpPr/>
            <p:nvPr/>
          </p:nvGrpSpPr>
          <p:grpSpPr>
            <a:xfrm>
              <a:off x="3548208" y="1560352"/>
              <a:ext cx="294808" cy="286830"/>
              <a:chOff x="3730650" y="1982800"/>
              <a:chExt cx="149550" cy="145525"/>
            </a:xfrm>
          </p:grpSpPr>
          <p:sp>
            <p:nvSpPr>
              <p:cNvPr id="5699" name="Google Shape;5699;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1" name="Google Shape;5701;p60"/>
          <p:cNvGrpSpPr/>
          <p:nvPr/>
        </p:nvGrpSpPr>
        <p:grpSpPr>
          <a:xfrm>
            <a:off x="7624517" y="971307"/>
            <a:ext cx="804565" cy="677795"/>
            <a:chOff x="7636443" y="1204988"/>
            <a:chExt cx="804565" cy="677795"/>
          </a:xfrm>
        </p:grpSpPr>
        <p:grpSp>
          <p:nvGrpSpPr>
            <p:cNvPr id="5702" name="Google Shape;5702;p60"/>
            <p:cNvGrpSpPr/>
            <p:nvPr/>
          </p:nvGrpSpPr>
          <p:grpSpPr>
            <a:xfrm>
              <a:off x="7636443" y="1509705"/>
              <a:ext cx="804565" cy="373078"/>
              <a:chOff x="7636443" y="1509705"/>
              <a:chExt cx="804565" cy="373078"/>
            </a:xfrm>
          </p:grpSpPr>
          <p:sp>
            <p:nvSpPr>
              <p:cNvPr id="5703" name="Google Shape;5703;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7636443" y="1408133"/>
              <a:ext cx="804565" cy="373078"/>
              <a:chOff x="7636443" y="1408133"/>
              <a:chExt cx="804565" cy="373078"/>
            </a:xfrm>
          </p:grpSpPr>
          <p:sp>
            <p:nvSpPr>
              <p:cNvPr id="5706" name="Google Shape;5706;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0"/>
            <p:cNvGrpSpPr/>
            <p:nvPr/>
          </p:nvGrpSpPr>
          <p:grpSpPr>
            <a:xfrm>
              <a:off x="7636443" y="1306560"/>
              <a:ext cx="804565" cy="373078"/>
              <a:chOff x="7636443" y="1306560"/>
              <a:chExt cx="804565" cy="373078"/>
            </a:xfrm>
          </p:grpSpPr>
          <p:sp>
            <p:nvSpPr>
              <p:cNvPr id="5709" name="Google Shape;5709;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60"/>
            <p:cNvGrpSpPr/>
            <p:nvPr/>
          </p:nvGrpSpPr>
          <p:grpSpPr>
            <a:xfrm>
              <a:off x="7636443" y="1204988"/>
              <a:ext cx="804565" cy="373078"/>
              <a:chOff x="7636443" y="1204988"/>
              <a:chExt cx="804565" cy="373078"/>
            </a:xfrm>
          </p:grpSpPr>
          <p:sp>
            <p:nvSpPr>
              <p:cNvPr id="5712" name="Google Shape;5712;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4" name="Google Shape;5714;p60"/>
          <p:cNvGrpSpPr/>
          <p:nvPr/>
        </p:nvGrpSpPr>
        <p:grpSpPr>
          <a:xfrm>
            <a:off x="4963363" y="1878721"/>
            <a:ext cx="661339" cy="661188"/>
            <a:chOff x="3990000" y="975400"/>
            <a:chExt cx="3934200" cy="3933300"/>
          </a:xfrm>
        </p:grpSpPr>
        <p:sp>
          <p:nvSpPr>
            <p:cNvPr id="5715" name="Google Shape;5715;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0"/>
          <p:cNvGrpSpPr/>
          <p:nvPr/>
        </p:nvGrpSpPr>
        <p:grpSpPr>
          <a:xfrm>
            <a:off x="6607011" y="1857359"/>
            <a:ext cx="868881" cy="684241"/>
            <a:chOff x="6598259" y="2078634"/>
            <a:chExt cx="868881" cy="684241"/>
          </a:xfrm>
        </p:grpSpPr>
        <p:sp>
          <p:nvSpPr>
            <p:cNvPr id="5720" name="Google Shape;5720;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6" name="Google Shape;5726;p60"/>
            <p:cNvGrpSpPr/>
            <p:nvPr/>
          </p:nvGrpSpPr>
          <p:grpSpPr>
            <a:xfrm>
              <a:off x="6808175" y="2078634"/>
              <a:ext cx="452229" cy="684241"/>
              <a:chOff x="6808175" y="2078634"/>
              <a:chExt cx="452229" cy="684241"/>
            </a:xfrm>
          </p:grpSpPr>
          <p:sp>
            <p:nvSpPr>
              <p:cNvPr id="5727" name="Google Shape;5727;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60"/>
              <p:cNvGrpSpPr/>
              <p:nvPr/>
            </p:nvGrpSpPr>
            <p:grpSpPr>
              <a:xfrm>
                <a:off x="6821586" y="2078634"/>
                <a:ext cx="426871" cy="684241"/>
                <a:chOff x="6821586" y="2078634"/>
                <a:chExt cx="426871" cy="684241"/>
              </a:xfrm>
            </p:grpSpPr>
            <p:grpSp>
              <p:nvGrpSpPr>
                <p:cNvPr id="5734" name="Google Shape;5734;p60"/>
                <p:cNvGrpSpPr/>
                <p:nvPr/>
              </p:nvGrpSpPr>
              <p:grpSpPr>
                <a:xfrm>
                  <a:off x="6821586" y="2078634"/>
                  <a:ext cx="426871" cy="684241"/>
                  <a:chOff x="6821586" y="2078634"/>
                  <a:chExt cx="426871" cy="684241"/>
                </a:xfrm>
              </p:grpSpPr>
              <p:sp>
                <p:nvSpPr>
                  <p:cNvPr id="5735" name="Google Shape;5735;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0" name="Google Shape;5760;p60"/>
          <p:cNvGrpSpPr/>
          <p:nvPr/>
        </p:nvGrpSpPr>
        <p:grpSpPr>
          <a:xfrm>
            <a:off x="716994" y="3531369"/>
            <a:ext cx="1340789" cy="640830"/>
            <a:chOff x="238125" y="1151100"/>
            <a:chExt cx="7139450" cy="3412300"/>
          </a:xfrm>
        </p:grpSpPr>
        <p:sp>
          <p:nvSpPr>
            <p:cNvPr id="5761" name="Google Shape;5761;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0"/>
          <p:cNvGrpSpPr/>
          <p:nvPr/>
        </p:nvGrpSpPr>
        <p:grpSpPr>
          <a:xfrm>
            <a:off x="5584217" y="2734650"/>
            <a:ext cx="985357" cy="585764"/>
            <a:chOff x="5145061" y="2881789"/>
            <a:chExt cx="1107641" cy="658458"/>
          </a:xfrm>
        </p:grpSpPr>
        <p:grpSp>
          <p:nvGrpSpPr>
            <p:cNvPr id="5774" name="Google Shape;5774;p60"/>
            <p:cNvGrpSpPr/>
            <p:nvPr/>
          </p:nvGrpSpPr>
          <p:grpSpPr>
            <a:xfrm>
              <a:off x="5722989" y="3244587"/>
              <a:ext cx="529713" cy="295659"/>
              <a:chOff x="5722989" y="3244587"/>
              <a:chExt cx="529713" cy="295659"/>
            </a:xfrm>
          </p:grpSpPr>
          <p:sp>
            <p:nvSpPr>
              <p:cNvPr id="5775" name="Google Shape;5775;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76" name="Google Shape;5776;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77" name="Google Shape;5777;p60"/>
            <p:cNvGrpSpPr/>
            <p:nvPr/>
          </p:nvGrpSpPr>
          <p:grpSpPr>
            <a:xfrm>
              <a:off x="5145061" y="3244587"/>
              <a:ext cx="536807" cy="295659"/>
              <a:chOff x="5145061" y="3244587"/>
              <a:chExt cx="536807" cy="295659"/>
            </a:xfrm>
          </p:grpSpPr>
          <p:sp>
            <p:nvSpPr>
              <p:cNvPr id="5778" name="Google Shape;5778;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79" name="Google Shape;5779;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80" name="Google Shape;5780;p60"/>
            <p:cNvGrpSpPr/>
            <p:nvPr/>
          </p:nvGrpSpPr>
          <p:grpSpPr>
            <a:xfrm>
              <a:off x="5341327" y="2898245"/>
              <a:ext cx="532309" cy="614891"/>
              <a:chOff x="5341327" y="2898245"/>
              <a:chExt cx="532309" cy="614891"/>
            </a:xfrm>
          </p:grpSpPr>
          <p:sp>
            <p:nvSpPr>
              <p:cNvPr id="5781" name="Google Shape;5781;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82" name="Google Shape;5782;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83" name="Google Shape;5783;p60"/>
            <p:cNvGrpSpPr/>
            <p:nvPr/>
          </p:nvGrpSpPr>
          <p:grpSpPr>
            <a:xfrm>
              <a:off x="5532290" y="2881789"/>
              <a:ext cx="620516" cy="305456"/>
              <a:chOff x="5532290" y="2881789"/>
              <a:chExt cx="620516" cy="305456"/>
            </a:xfrm>
          </p:grpSpPr>
          <p:sp>
            <p:nvSpPr>
              <p:cNvPr id="5784" name="Google Shape;5784;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85" name="Google Shape;5785;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786" name="Google Shape;5786;p60"/>
          <p:cNvGrpSpPr/>
          <p:nvPr/>
        </p:nvGrpSpPr>
        <p:grpSpPr>
          <a:xfrm>
            <a:off x="8163140" y="3526708"/>
            <a:ext cx="269068" cy="645491"/>
            <a:chOff x="7026852" y="3311869"/>
            <a:chExt cx="434331" cy="1041954"/>
          </a:xfrm>
        </p:grpSpPr>
        <p:sp>
          <p:nvSpPr>
            <p:cNvPr id="5787" name="Google Shape;5787;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0"/>
          <p:cNvGrpSpPr/>
          <p:nvPr/>
        </p:nvGrpSpPr>
        <p:grpSpPr>
          <a:xfrm>
            <a:off x="6179721" y="3565945"/>
            <a:ext cx="293882" cy="293836"/>
            <a:chOff x="4873519" y="3311869"/>
            <a:chExt cx="499374" cy="499296"/>
          </a:xfrm>
        </p:grpSpPr>
        <p:sp>
          <p:nvSpPr>
            <p:cNvPr id="5791" name="Google Shape;5791;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0"/>
          <p:cNvGrpSpPr/>
          <p:nvPr/>
        </p:nvGrpSpPr>
        <p:grpSpPr>
          <a:xfrm>
            <a:off x="6179721" y="3878317"/>
            <a:ext cx="293882" cy="293882"/>
            <a:chOff x="4873519" y="3875839"/>
            <a:chExt cx="499374" cy="499374"/>
          </a:xfrm>
        </p:grpSpPr>
        <p:sp>
          <p:nvSpPr>
            <p:cNvPr id="5794" name="Google Shape;5794;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0"/>
          <p:cNvGrpSpPr/>
          <p:nvPr/>
        </p:nvGrpSpPr>
        <p:grpSpPr>
          <a:xfrm>
            <a:off x="2410248" y="1850269"/>
            <a:ext cx="698104" cy="698208"/>
            <a:chOff x="2565073" y="2075876"/>
            <a:chExt cx="672482" cy="672518"/>
          </a:xfrm>
        </p:grpSpPr>
        <p:sp>
          <p:nvSpPr>
            <p:cNvPr id="5797" name="Google Shape;5797;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0"/>
          <p:cNvGrpSpPr/>
          <p:nvPr/>
        </p:nvGrpSpPr>
        <p:grpSpPr>
          <a:xfrm>
            <a:off x="5633660" y="3534870"/>
            <a:ext cx="438354" cy="637329"/>
            <a:chOff x="1697726" y="3244179"/>
            <a:chExt cx="788124" cy="1146069"/>
          </a:xfrm>
        </p:grpSpPr>
        <p:sp>
          <p:nvSpPr>
            <p:cNvPr id="5804" name="Google Shape;5804;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60"/>
          <p:cNvGrpSpPr/>
          <p:nvPr/>
        </p:nvGrpSpPr>
        <p:grpSpPr>
          <a:xfrm>
            <a:off x="7634874" y="1863232"/>
            <a:ext cx="799565" cy="670282"/>
            <a:chOff x="7617850" y="2063282"/>
            <a:chExt cx="799565" cy="670282"/>
          </a:xfrm>
        </p:grpSpPr>
        <p:cxnSp>
          <p:nvCxnSpPr>
            <p:cNvPr id="5808" name="Google Shape;5808;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09" name="Google Shape;5809;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10" name="Google Shape;5810;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11" name="Google Shape;5811;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12" name="Google Shape;5812;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13" name="Google Shape;5813;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14" name="Google Shape;5814;p60"/>
            <p:cNvGrpSpPr/>
            <p:nvPr/>
          </p:nvGrpSpPr>
          <p:grpSpPr>
            <a:xfrm>
              <a:off x="7734309" y="2063282"/>
              <a:ext cx="570957" cy="620095"/>
              <a:chOff x="7734309" y="2063282"/>
              <a:chExt cx="570957" cy="620095"/>
            </a:xfrm>
          </p:grpSpPr>
          <p:grpSp>
            <p:nvGrpSpPr>
              <p:cNvPr id="5815" name="Google Shape;5815;p60"/>
              <p:cNvGrpSpPr/>
              <p:nvPr/>
            </p:nvGrpSpPr>
            <p:grpSpPr>
              <a:xfrm>
                <a:off x="8031573" y="2063282"/>
                <a:ext cx="273693" cy="620095"/>
                <a:chOff x="8031573" y="2063282"/>
                <a:chExt cx="273693" cy="620095"/>
              </a:xfrm>
            </p:grpSpPr>
            <p:sp>
              <p:nvSpPr>
                <p:cNvPr id="5816" name="Google Shape;5816;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0"/>
              <p:cNvGrpSpPr/>
              <p:nvPr/>
            </p:nvGrpSpPr>
            <p:grpSpPr>
              <a:xfrm flipH="1">
                <a:off x="7734309" y="2063282"/>
                <a:ext cx="273693" cy="620095"/>
                <a:chOff x="8031573" y="2063282"/>
                <a:chExt cx="273693" cy="620095"/>
              </a:xfrm>
            </p:grpSpPr>
            <p:sp>
              <p:nvSpPr>
                <p:cNvPr id="5821" name="Google Shape;5821;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25" name="Google Shape;5825;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60"/>
          <p:cNvGrpSpPr/>
          <p:nvPr/>
        </p:nvGrpSpPr>
        <p:grpSpPr>
          <a:xfrm>
            <a:off x="7821480" y="2716716"/>
            <a:ext cx="602567" cy="601884"/>
            <a:chOff x="1186975" y="238125"/>
            <a:chExt cx="5244275" cy="5238325"/>
          </a:xfrm>
        </p:grpSpPr>
        <p:sp>
          <p:nvSpPr>
            <p:cNvPr id="5828" name="Google Shape;5828;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0"/>
          <p:cNvGrpSpPr/>
          <p:nvPr/>
        </p:nvGrpSpPr>
        <p:grpSpPr>
          <a:xfrm>
            <a:off x="3264218" y="1856199"/>
            <a:ext cx="651848" cy="687338"/>
            <a:chOff x="3400515" y="2056248"/>
            <a:chExt cx="698134" cy="735987"/>
          </a:xfrm>
        </p:grpSpPr>
        <p:grpSp>
          <p:nvGrpSpPr>
            <p:cNvPr id="5833" name="Google Shape;5833;p60"/>
            <p:cNvGrpSpPr/>
            <p:nvPr/>
          </p:nvGrpSpPr>
          <p:grpSpPr>
            <a:xfrm>
              <a:off x="3400515" y="2283913"/>
              <a:ext cx="312919" cy="219900"/>
              <a:chOff x="3400515" y="2283913"/>
              <a:chExt cx="312919" cy="219900"/>
            </a:xfrm>
          </p:grpSpPr>
          <p:sp>
            <p:nvSpPr>
              <p:cNvPr id="5834" name="Google Shape;5834;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35" name="Google Shape;5835;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36" name="Google Shape;5836;p60"/>
            <p:cNvGrpSpPr/>
            <p:nvPr/>
          </p:nvGrpSpPr>
          <p:grpSpPr>
            <a:xfrm>
              <a:off x="3547823" y="2461089"/>
              <a:ext cx="219900" cy="331146"/>
              <a:chOff x="3547823" y="2461089"/>
              <a:chExt cx="219900" cy="331146"/>
            </a:xfrm>
          </p:grpSpPr>
          <p:sp>
            <p:nvSpPr>
              <p:cNvPr id="5837" name="Google Shape;5837;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38" name="Google Shape;5838;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39" name="Google Shape;5839;p60"/>
            <p:cNvGrpSpPr/>
            <p:nvPr/>
          </p:nvGrpSpPr>
          <p:grpSpPr>
            <a:xfrm>
              <a:off x="3734138" y="2461089"/>
              <a:ext cx="219900" cy="331146"/>
              <a:chOff x="3734138" y="2461089"/>
              <a:chExt cx="219900" cy="331146"/>
            </a:xfrm>
          </p:grpSpPr>
          <p:sp>
            <p:nvSpPr>
              <p:cNvPr id="5840" name="Google Shape;5840;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41" name="Google Shape;5841;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42" name="Google Shape;5842;p60"/>
            <p:cNvGrpSpPr/>
            <p:nvPr/>
          </p:nvGrpSpPr>
          <p:grpSpPr>
            <a:xfrm>
              <a:off x="3787560" y="2281742"/>
              <a:ext cx="311089" cy="219900"/>
              <a:chOff x="3787560" y="2281742"/>
              <a:chExt cx="311089" cy="219900"/>
            </a:xfrm>
          </p:grpSpPr>
          <p:sp>
            <p:nvSpPr>
              <p:cNvPr id="5843" name="Google Shape;5843;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44" name="Google Shape;5844;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45" name="Google Shape;5845;p60"/>
            <p:cNvGrpSpPr/>
            <p:nvPr/>
          </p:nvGrpSpPr>
          <p:grpSpPr>
            <a:xfrm>
              <a:off x="3637290" y="2056248"/>
              <a:ext cx="219900" cy="330736"/>
              <a:chOff x="3637290" y="2056248"/>
              <a:chExt cx="219900" cy="330736"/>
            </a:xfrm>
          </p:grpSpPr>
          <p:sp>
            <p:nvSpPr>
              <p:cNvPr id="5846" name="Google Shape;5846;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47" name="Google Shape;5847;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48" name="Google Shape;5848;p60"/>
          <p:cNvGrpSpPr/>
          <p:nvPr/>
        </p:nvGrpSpPr>
        <p:grpSpPr>
          <a:xfrm>
            <a:off x="2555923" y="2726206"/>
            <a:ext cx="1268144" cy="592394"/>
            <a:chOff x="238125" y="1188750"/>
            <a:chExt cx="7140450" cy="3335550"/>
          </a:xfrm>
        </p:grpSpPr>
        <p:sp>
          <p:nvSpPr>
            <p:cNvPr id="5849" name="Google Shape;5849;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0"/>
          <p:cNvGrpSpPr/>
          <p:nvPr/>
        </p:nvGrpSpPr>
        <p:grpSpPr>
          <a:xfrm>
            <a:off x="6663824" y="2728360"/>
            <a:ext cx="1053944" cy="590147"/>
            <a:chOff x="238125" y="1335475"/>
            <a:chExt cx="5418735" cy="3034175"/>
          </a:xfrm>
        </p:grpSpPr>
        <p:sp>
          <p:nvSpPr>
            <p:cNvPr id="5855" name="Google Shape;5855;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0"/>
          <p:cNvGrpSpPr/>
          <p:nvPr/>
        </p:nvGrpSpPr>
        <p:grpSpPr>
          <a:xfrm>
            <a:off x="4094633" y="3533260"/>
            <a:ext cx="1268207" cy="638939"/>
            <a:chOff x="3967651" y="3645904"/>
            <a:chExt cx="1479304" cy="745292"/>
          </a:xfrm>
        </p:grpSpPr>
        <p:grpSp>
          <p:nvGrpSpPr>
            <p:cNvPr id="5859" name="Google Shape;5859;p60"/>
            <p:cNvGrpSpPr/>
            <p:nvPr/>
          </p:nvGrpSpPr>
          <p:grpSpPr>
            <a:xfrm>
              <a:off x="3967651" y="4009026"/>
              <a:ext cx="1479304" cy="382170"/>
              <a:chOff x="3967651" y="4009026"/>
              <a:chExt cx="1479304" cy="382170"/>
            </a:xfrm>
          </p:grpSpPr>
          <p:grpSp>
            <p:nvGrpSpPr>
              <p:cNvPr id="5860" name="Google Shape;5860;p60"/>
              <p:cNvGrpSpPr/>
              <p:nvPr/>
            </p:nvGrpSpPr>
            <p:grpSpPr>
              <a:xfrm>
                <a:off x="4892216" y="4195630"/>
                <a:ext cx="554739" cy="195566"/>
                <a:chOff x="3604375" y="4892160"/>
                <a:chExt cx="1651500" cy="582215"/>
              </a:xfrm>
            </p:grpSpPr>
            <p:sp>
              <p:nvSpPr>
                <p:cNvPr id="5861" name="Google Shape;5861;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0"/>
              <p:cNvGrpSpPr/>
              <p:nvPr/>
            </p:nvGrpSpPr>
            <p:grpSpPr>
              <a:xfrm>
                <a:off x="3967651" y="4146303"/>
                <a:ext cx="579402" cy="244893"/>
                <a:chOff x="851875" y="4745310"/>
                <a:chExt cx="1724925" cy="729065"/>
              </a:xfrm>
            </p:grpSpPr>
            <p:sp>
              <p:nvSpPr>
                <p:cNvPr id="5864" name="Google Shape;5864;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0"/>
              <p:cNvGrpSpPr/>
              <p:nvPr/>
            </p:nvGrpSpPr>
            <p:grpSpPr>
              <a:xfrm>
                <a:off x="4460753" y="4009026"/>
                <a:ext cx="493110" cy="382170"/>
                <a:chOff x="2319875" y="4336625"/>
                <a:chExt cx="1468025" cy="1137750"/>
              </a:xfrm>
            </p:grpSpPr>
            <p:sp>
              <p:nvSpPr>
                <p:cNvPr id="5867" name="Google Shape;5867;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9" name="Google Shape;5869;p60"/>
            <p:cNvGrpSpPr/>
            <p:nvPr/>
          </p:nvGrpSpPr>
          <p:grpSpPr>
            <a:xfrm>
              <a:off x="4479443" y="3645904"/>
              <a:ext cx="455965" cy="388789"/>
              <a:chOff x="2957425" y="238100"/>
              <a:chExt cx="1910200" cy="1628775"/>
            </a:xfrm>
          </p:grpSpPr>
          <p:sp>
            <p:nvSpPr>
              <p:cNvPr id="5870" name="Google Shape;5870;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0" name="Google Shape;5880;p60"/>
          <p:cNvGrpSpPr/>
          <p:nvPr/>
        </p:nvGrpSpPr>
        <p:grpSpPr>
          <a:xfrm>
            <a:off x="2480746" y="3534460"/>
            <a:ext cx="1243128" cy="637739"/>
            <a:chOff x="2496310" y="3693351"/>
            <a:chExt cx="1342906" cy="688926"/>
          </a:xfrm>
        </p:grpSpPr>
        <p:grpSp>
          <p:nvGrpSpPr>
            <p:cNvPr id="5881" name="Google Shape;5881;p60"/>
            <p:cNvGrpSpPr/>
            <p:nvPr/>
          </p:nvGrpSpPr>
          <p:grpSpPr>
            <a:xfrm>
              <a:off x="2496310" y="3693351"/>
              <a:ext cx="1342906" cy="688875"/>
              <a:chOff x="2496310" y="3693351"/>
              <a:chExt cx="1342906" cy="688875"/>
            </a:xfrm>
          </p:grpSpPr>
          <p:sp>
            <p:nvSpPr>
              <p:cNvPr id="5882" name="Google Shape;5882;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8" name="Google Shape;5888;p60"/>
              <p:cNvCxnSpPr>
                <a:stCxn id="588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89" name="Google Shape;5889;p60"/>
              <p:cNvCxnSpPr>
                <a:stCxn id="588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90" name="Google Shape;5890;p60"/>
              <p:cNvCxnSpPr>
                <a:stCxn id="588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91" name="Google Shape;5891;p60"/>
              <p:cNvCxnSpPr>
                <a:stCxn id="588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92" name="Google Shape;5892;p60"/>
              <p:cNvCxnSpPr>
                <a:stCxn id="588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93" name="Google Shape;5893;p60"/>
            <p:cNvGrpSpPr/>
            <p:nvPr/>
          </p:nvGrpSpPr>
          <p:grpSpPr>
            <a:xfrm>
              <a:off x="2675275" y="3930557"/>
              <a:ext cx="1003306" cy="451719"/>
              <a:chOff x="2675275" y="4174282"/>
              <a:chExt cx="1003306" cy="451719"/>
            </a:xfrm>
          </p:grpSpPr>
          <p:sp>
            <p:nvSpPr>
              <p:cNvPr id="5894" name="Google Shape;5894;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7" name="Google Shape;5897;p60"/>
          <p:cNvGrpSpPr/>
          <p:nvPr/>
        </p:nvGrpSpPr>
        <p:grpSpPr>
          <a:xfrm>
            <a:off x="1654417" y="971307"/>
            <a:ext cx="574511" cy="874709"/>
            <a:chOff x="1715404" y="1112080"/>
            <a:chExt cx="642270" cy="977984"/>
          </a:xfrm>
        </p:grpSpPr>
        <p:grpSp>
          <p:nvGrpSpPr>
            <p:cNvPr id="5898" name="Google Shape;5898;p60"/>
            <p:cNvGrpSpPr/>
            <p:nvPr/>
          </p:nvGrpSpPr>
          <p:grpSpPr>
            <a:xfrm>
              <a:off x="1715404" y="1112080"/>
              <a:ext cx="642270" cy="977984"/>
              <a:chOff x="1715404" y="1112080"/>
              <a:chExt cx="642270" cy="977984"/>
            </a:xfrm>
          </p:grpSpPr>
          <p:sp>
            <p:nvSpPr>
              <p:cNvPr id="5899" name="Google Shape;5899;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0"/>
            <p:cNvGrpSpPr/>
            <p:nvPr/>
          </p:nvGrpSpPr>
          <p:grpSpPr>
            <a:xfrm>
              <a:off x="1768927" y="1165603"/>
              <a:ext cx="535225" cy="851367"/>
              <a:chOff x="1768927" y="1165603"/>
              <a:chExt cx="535225" cy="851367"/>
            </a:xfrm>
          </p:grpSpPr>
          <p:sp>
            <p:nvSpPr>
              <p:cNvPr id="5902" name="Google Shape;5902;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60"/>
            <p:cNvGrpSpPr/>
            <p:nvPr/>
          </p:nvGrpSpPr>
          <p:grpSpPr>
            <a:xfrm>
              <a:off x="1822449" y="1219125"/>
              <a:ext cx="428180" cy="718859"/>
              <a:chOff x="1822449" y="1219125"/>
              <a:chExt cx="428180" cy="718859"/>
            </a:xfrm>
          </p:grpSpPr>
          <p:sp>
            <p:nvSpPr>
              <p:cNvPr id="5905" name="Google Shape;5905;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60"/>
            <p:cNvGrpSpPr/>
            <p:nvPr/>
          </p:nvGrpSpPr>
          <p:grpSpPr>
            <a:xfrm>
              <a:off x="1875972" y="1272648"/>
              <a:ext cx="321135" cy="586939"/>
              <a:chOff x="1875972" y="1272648"/>
              <a:chExt cx="321135" cy="586939"/>
            </a:xfrm>
          </p:grpSpPr>
          <p:sp>
            <p:nvSpPr>
              <p:cNvPr id="5908" name="Google Shape;5908;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0" name="Google Shape;5910;p60"/>
          <p:cNvGrpSpPr/>
          <p:nvPr/>
        </p:nvGrpSpPr>
        <p:grpSpPr>
          <a:xfrm>
            <a:off x="7761578" y="3528028"/>
            <a:ext cx="293855" cy="644170"/>
            <a:chOff x="241025" y="3151575"/>
            <a:chExt cx="293855" cy="644170"/>
          </a:xfrm>
        </p:grpSpPr>
        <p:sp>
          <p:nvSpPr>
            <p:cNvPr id="5911" name="Google Shape;5911;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0"/>
          <p:cNvGrpSpPr/>
          <p:nvPr/>
        </p:nvGrpSpPr>
        <p:grpSpPr>
          <a:xfrm>
            <a:off x="709562" y="2728028"/>
            <a:ext cx="1779649" cy="591620"/>
            <a:chOff x="246070" y="1983375"/>
            <a:chExt cx="1855347" cy="616849"/>
          </a:xfrm>
        </p:grpSpPr>
        <p:sp>
          <p:nvSpPr>
            <p:cNvPr id="5914" name="Google Shape;5914;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0"/>
          <p:cNvGrpSpPr/>
          <p:nvPr/>
        </p:nvGrpSpPr>
        <p:grpSpPr>
          <a:xfrm>
            <a:off x="2320428" y="971307"/>
            <a:ext cx="711055" cy="745993"/>
            <a:chOff x="2496269" y="1171698"/>
            <a:chExt cx="761953" cy="799392"/>
          </a:xfrm>
        </p:grpSpPr>
        <p:grpSp>
          <p:nvGrpSpPr>
            <p:cNvPr id="5924" name="Google Shape;5924;p60"/>
            <p:cNvGrpSpPr/>
            <p:nvPr/>
          </p:nvGrpSpPr>
          <p:grpSpPr>
            <a:xfrm>
              <a:off x="2496269" y="1171698"/>
              <a:ext cx="761953" cy="723022"/>
              <a:chOff x="2496269" y="1171698"/>
              <a:chExt cx="761953" cy="723022"/>
            </a:xfrm>
          </p:grpSpPr>
          <p:sp>
            <p:nvSpPr>
              <p:cNvPr id="5925" name="Google Shape;5925;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60"/>
              <p:cNvGrpSpPr/>
              <p:nvPr/>
            </p:nvGrpSpPr>
            <p:grpSpPr>
              <a:xfrm>
                <a:off x="2496269" y="1171698"/>
                <a:ext cx="761953" cy="723022"/>
                <a:chOff x="2496269" y="1120652"/>
                <a:chExt cx="761953" cy="723022"/>
              </a:xfrm>
            </p:grpSpPr>
            <p:grpSp>
              <p:nvGrpSpPr>
                <p:cNvPr id="5928" name="Google Shape;5928;p60"/>
                <p:cNvGrpSpPr/>
                <p:nvPr/>
              </p:nvGrpSpPr>
              <p:grpSpPr>
                <a:xfrm>
                  <a:off x="2496269" y="1120652"/>
                  <a:ext cx="761953" cy="723022"/>
                  <a:chOff x="2496269" y="1120652"/>
                  <a:chExt cx="761953" cy="723022"/>
                </a:xfrm>
              </p:grpSpPr>
              <p:grpSp>
                <p:nvGrpSpPr>
                  <p:cNvPr id="5929" name="Google Shape;5929;p60"/>
                  <p:cNvGrpSpPr/>
                  <p:nvPr/>
                </p:nvGrpSpPr>
                <p:grpSpPr>
                  <a:xfrm>
                    <a:off x="2496269" y="1304589"/>
                    <a:ext cx="407089" cy="305057"/>
                    <a:chOff x="2496269" y="1304589"/>
                    <a:chExt cx="407089" cy="305057"/>
                  </a:xfrm>
                </p:grpSpPr>
                <p:sp>
                  <p:nvSpPr>
                    <p:cNvPr id="5930" name="Google Shape;5930;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0"/>
                  <p:cNvGrpSpPr/>
                  <p:nvPr/>
                </p:nvGrpSpPr>
                <p:grpSpPr>
                  <a:xfrm>
                    <a:off x="2586468" y="1493376"/>
                    <a:ext cx="358850" cy="349656"/>
                    <a:chOff x="2586468" y="1493376"/>
                    <a:chExt cx="358850" cy="349656"/>
                  </a:xfrm>
                </p:grpSpPr>
                <p:sp>
                  <p:nvSpPr>
                    <p:cNvPr id="5933" name="Google Shape;5933;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0"/>
                  <p:cNvGrpSpPr/>
                  <p:nvPr/>
                </p:nvGrpSpPr>
                <p:grpSpPr>
                  <a:xfrm>
                    <a:off x="2807939" y="1494024"/>
                    <a:ext cx="358857" cy="349650"/>
                    <a:chOff x="2807939" y="1494024"/>
                    <a:chExt cx="358857" cy="349650"/>
                  </a:xfrm>
                </p:grpSpPr>
                <p:sp>
                  <p:nvSpPr>
                    <p:cNvPr id="5936" name="Google Shape;5936;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0"/>
                  <p:cNvGrpSpPr/>
                  <p:nvPr/>
                </p:nvGrpSpPr>
                <p:grpSpPr>
                  <a:xfrm>
                    <a:off x="2851133" y="1305635"/>
                    <a:ext cx="407089" cy="305057"/>
                    <a:chOff x="2851133" y="1305635"/>
                    <a:chExt cx="407089" cy="305057"/>
                  </a:xfrm>
                </p:grpSpPr>
                <p:sp>
                  <p:nvSpPr>
                    <p:cNvPr id="5939" name="Google Shape;5939;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0"/>
                  <p:cNvGrpSpPr/>
                  <p:nvPr/>
                </p:nvGrpSpPr>
                <p:grpSpPr>
                  <a:xfrm>
                    <a:off x="2727495" y="1120652"/>
                    <a:ext cx="300271" cy="396358"/>
                    <a:chOff x="2727495" y="1120652"/>
                    <a:chExt cx="300271" cy="396358"/>
                  </a:xfrm>
                </p:grpSpPr>
                <p:sp>
                  <p:nvSpPr>
                    <p:cNvPr id="5942" name="Google Shape;5942;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4" name="Google Shape;5944;p60"/>
                <p:cNvGrpSpPr/>
                <p:nvPr/>
              </p:nvGrpSpPr>
              <p:grpSpPr>
                <a:xfrm>
                  <a:off x="2722305" y="1350460"/>
                  <a:ext cx="308357" cy="308344"/>
                  <a:chOff x="2722305" y="1350460"/>
                  <a:chExt cx="308357" cy="308344"/>
                </a:xfrm>
              </p:grpSpPr>
              <p:sp>
                <p:nvSpPr>
                  <p:cNvPr id="5945" name="Google Shape;5945;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60"/>
                  <p:cNvGrpSpPr/>
                  <p:nvPr/>
                </p:nvGrpSpPr>
                <p:grpSpPr>
                  <a:xfrm>
                    <a:off x="2725064" y="1364529"/>
                    <a:ext cx="297954" cy="280182"/>
                    <a:chOff x="2725064" y="1364529"/>
                    <a:chExt cx="297954" cy="280182"/>
                  </a:xfrm>
                </p:grpSpPr>
                <p:sp>
                  <p:nvSpPr>
                    <p:cNvPr id="5947" name="Google Shape;5947;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52" name="Google Shape;5952;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0"/>
          <p:cNvGrpSpPr/>
          <p:nvPr/>
        </p:nvGrpSpPr>
        <p:grpSpPr>
          <a:xfrm>
            <a:off x="3909129" y="2727412"/>
            <a:ext cx="1569144" cy="591015"/>
            <a:chOff x="3820100" y="3023049"/>
            <a:chExt cx="1303926" cy="491162"/>
          </a:xfrm>
        </p:grpSpPr>
        <p:grpSp>
          <p:nvGrpSpPr>
            <p:cNvPr id="5958" name="Google Shape;5958;p60"/>
            <p:cNvGrpSpPr/>
            <p:nvPr/>
          </p:nvGrpSpPr>
          <p:grpSpPr>
            <a:xfrm>
              <a:off x="3820100" y="3023072"/>
              <a:ext cx="1303926" cy="491139"/>
              <a:chOff x="3820100" y="3023072"/>
              <a:chExt cx="1303926" cy="491139"/>
            </a:xfrm>
          </p:grpSpPr>
          <p:sp>
            <p:nvSpPr>
              <p:cNvPr id="5959" name="Google Shape;5959;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0"/>
            <p:cNvGrpSpPr/>
            <p:nvPr/>
          </p:nvGrpSpPr>
          <p:grpSpPr>
            <a:xfrm>
              <a:off x="4132439" y="3023645"/>
              <a:ext cx="393633" cy="177096"/>
              <a:chOff x="4132439" y="3023645"/>
              <a:chExt cx="393633" cy="177096"/>
            </a:xfrm>
          </p:grpSpPr>
          <p:sp>
            <p:nvSpPr>
              <p:cNvPr id="5962" name="Google Shape;5962;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0"/>
            <p:cNvGrpSpPr/>
            <p:nvPr/>
          </p:nvGrpSpPr>
          <p:grpSpPr>
            <a:xfrm>
              <a:off x="3921811" y="3023049"/>
              <a:ext cx="1002397" cy="388943"/>
              <a:chOff x="3921811" y="3023049"/>
              <a:chExt cx="1002397" cy="388943"/>
            </a:xfrm>
          </p:grpSpPr>
          <p:sp>
            <p:nvSpPr>
              <p:cNvPr id="5965" name="Google Shape;5965;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4023645" y="3023049"/>
              <a:ext cx="683032" cy="286722"/>
              <a:chOff x="4023645" y="3023049"/>
              <a:chExt cx="683032" cy="286722"/>
            </a:xfrm>
          </p:grpSpPr>
          <p:sp>
            <p:nvSpPr>
              <p:cNvPr id="5968" name="Google Shape;5968;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0" name="Google Shape;5970;p60"/>
          <p:cNvGrpSpPr/>
          <p:nvPr/>
        </p:nvGrpSpPr>
        <p:grpSpPr>
          <a:xfrm>
            <a:off x="1541251" y="1854258"/>
            <a:ext cx="713522" cy="688025"/>
            <a:chOff x="1706078" y="2092648"/>
            <a:chExt cx="660913" cy="637296"/>
          </a:xfrm>
        </p:grpSpPr>
        <p:sp>
          <p:nvSpPr>
            <p:cNvPr id="5971" name="Google Shape;5971;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2" name="Google Shape;5972;p60"/>
            <p:cNvGrpSpPr/>
            <p:nvPr/>
          </p:nvGrpSpPr>
          <p:grpSpPr>
            <a:xfrm>
              <a:off x="1706078" y="2092648"/>
              <a:ext cx="660913" cy="575241"/>
              <a:chOff x="1706078" y="2092648"/>
              <a:chExt cx="660913" cy="575241"/>
            </a:xfrm>
          </p:grpSpPr>
          <p:sp>
            <p:nvSpPr>
              <p:cNvPr id="5973" name="Google Shape;5973;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60"/>
          <p:cNvGrpSpPr/>
          <p:nvPr/>
        </p:nvGrpSpPr>
        <p:grpSpPr>
          <a:xfrm>
            <a:off x="6303109" y="971806"/>
            <a:ext cx="1317459" cy="684168"/>
            <a:chOff x="238125" y="999450"/>
            <a:chExt cx="7140700" cy="3708225"/>
          </a:xfrm>
        </p:grpSpPr>
        <p:sp>
          <p:nvSpPr>
            <p:cNvPr id="5977" name="Google Shape;5977;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9" name="Shape 5989"/>
        <p:cNvGrpSpPr/>
        <p:nvPr/>
      </p:nvGrpSpPr>
      <p:grpSpPr>
        <a:xfrm>
          <a:off x="0" y="0"/>
          <a:ext cx="0" cy="0"/>
          <a:chOff x="0" y="0"/>
          <a:chExt cx="0" cy="0"/>
        </a:xfrm>
      </p:grpSpPr>
      <p:grpSp>
        <p:nvGrpSpPr>
          <p:cNvPr id="5990" name="Google Shape;5990;p61"/>
          <p:cNvGrpSpPr/>
          <p:nvPr/>
        </p:nvGrpSpPr>
        <p:grpSpPr>
          <a:xfrm>
            <a:off x="717027" y="967622"/>
            <a:ext cx="1636117" cy="1526144"/>
            <a:chOff x="729238" y="1179665"/>
            <a:chExt cx="1636117" cy="1526144"/>
          </a:xfrm>
        </p:grpSpPr>
        <p:grpSp>
          <p:nvGrpSpPr>
            <p:cNvPr id="5991" name="Google Shape;5991;p61"/>
            <p:cNvGrpSpPr/>
            <p:nvPr/>
          </p:nvGrpSpPr>
          <p:grpSpPr>
            <a:xfrm>
              <a:off x="729238" y="1179665"/>
              <a:ext cx="80700" cy="1526144"/>
              <a:chOff x="729238" y="1179665"/>
              <a:chExt cx="80700" cy="1526144"/>
            </a:xfrm>
          </p:grpSpPr>
          <p:sp>
            <p:nvSpPr>
              <p:cNvPr id="5992" name="Google Shape;5992;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1"/>
            <p:cNvGrpSpPr/>
            <p:nvPr/>
          </p:nvGrpSpPr>
          <p:grpSpPr>
            <a:xfrm>
              <a:off x="903098" y="1179665"/>
              <a:ext cx="80700" cy="1526144"/>
              <a:chOff x="903098" y="1179665"/>
              <a:chExt cx="80700" cy="1526144"/>
            </a:xfrm>
          </p:grpSpPr>
          <p:sp>
            <p:nvSpPr>
              <p:cNvPr id="6003" name="Google Shape;6003;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1"/>
            <p:cNvGrpSpPr/>
            <p:nvPr/>
          </p:nvGrpSpPr>
          <p:grpSpPr>
            <a:xfrm>
              <a:off x="1076958" y="1179665"/>
              <a:ext cx="80700" cy="1526144"/>
              <a:chOff x="1076958" y="1179665"/>
              <a:chExt cx="80700" cy="1526144"/>
            </a:xfrm>
          </p:grpSpPr>
          <p:sp>
            <p:nvSpPr>
              <p:cNvPr id="6014" name="Google Shape;6014;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61"/>
            <p:cNvGrpSpPr/>
            <p:nvPr/>
          </p:nvGrpSpPr>
          <p:grpSpPr>
            <a:xfrm>
              <a:off x="1247707" y="1179665"/>
              <a:ext cx="80700" cy="1526144"/>
              <a:chOff x="1247707" y="1179665"/>
              <a:chExt cx="80700" cy="1526144"/>
            </a:xfrm>
          </p:grpSpPr>
          <p:sp>
            <p:nvSpPr>
              <p:cNvPr id="6025" name="Google Shape;6025;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1"/>
            <p:cNvGrpSpPr/>
            <p:nvPr/>
          </p:nvGrpSpPr>
          <p:grpSpPr>
            <a:xfrm>
              <a:off x="1421567" y="1179665"/>
              <a:ext cx="80700" cy="1526144"/>
              <a:chOff x="1421567" y="1179665"/>
              <a:chExt cx="80700" cy="1526144"/>
            </a:xfrm>
          </p:grpSpPr>
          <p:sp>
            <p:nvSpPr>
              <p:cNvPr id="6036" name="Google Shape;6036;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1"/>
            <p:cNvGrpSpPr/>
            <p:nvPr/>
          </p:nvGrpSpPr>
          <p:grpSpPr>
            <a:xfrm>
              <a:off x="1592327" y="1179665"/>
              <a:ext cx="80700" cy="1526144"/>
              <a:chOff x="1592327" y="1179665"/>
              <a:chExt cx="80700" cy="1526144"/>
            </a:xfrm>
          </p:grpSpPr>
          <p:sp>
            <p:nvSpPr>
              <p:cNvPr id="6047" name="Google Shape;6047;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1"/>
            <p:cNvGrpSpPr/>
            <p:nvPr/>
          </p:nvGrpSpPr>
          <p:grpSpPr>
            <a:xfrm>
              <a:off x="1766187" y="1179665"/>
              <a:ext cx="80700" cy="1526144"/>
              <a:chOff x="1766187" y="1179665"/>
              <a:chExt cx="80700" cy="1526144"/>
            </a:xfrm>
          </p:grpSpPr>
          <p:sp>
            <p:nvSpPr>
              <p:cNvPr id="6058" name="Google Shape;6058;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1"/>
            <p:cNvGrpSpPr/>
            <p:nvPr/>
          </p:nvGrpSpPr>
          <p:grpSpPr>
            <a:xfrm>
              <a:off x="1936935" y="1179665"/>
              <a:ext cx="80700" cy="1526144"/>
              <a:chOff x="1936935" y="1179665"/>
              <a:chExt cx="80700" cy="1526144"/>
            </a:xfrm>
          </p:grpSpPr>
          <p:sp>
            <p:nvSpPr>
              <p:cNvPr id="6069" name="Google Shape;6069;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1"/>
            <p:cNvGrpSpPr/>
            <p:nvPr/>
          </p:nvGrpSpPr>
          <p:grpSpPr>
            <a:xfrm>
              <a:off x="2110795" y="1179665"/>
              <a:ext cx="80700" cy="1526144"/>
              <a:chOff x="2110795" y="1179665"/>
              <a:chExt cx="80700" cy="1526144"/>
            </a:xfrm>
          </p:grpSpPr>
          <p:sp>
            <p:nvSpPr>
              <p:cNvPr id="6080" name="Google Shape;6080;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1"/>
            <p:cNvGrpSpPr/>
            <p:nvPr/>
          </p:nvGrpSpPr>
          <p:grpSpPr>
            <a:xfrm>
              <a:off x="2284655" y="1179665"/>
              <a:ext cx="80700" cy="1526144"/>
              <a:chOff x="2284655" y="1179665"/>
              <a:chExt cx="80700" cy="1526144"/>
            </a:xfrm>
          </p:grpSpPr>
          <p:sp>
            <p:nvSpPr>
              <p:cNvPr id="6091" name="Google Shape;6091;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1" name="Google Shape;6101;p61"/>
          <p:cNvGrpSpPr/>
          <p:nvPr/>
        </p:nvGrpSpPr>
        <p:grpSpPr>
          <a:xfrm>
            <a:off x="2611693" y="986760"/>
            <a:ext cx="1364248" cy="1102133"/>
            <a:chOff x="2623904" y="1198803"/>
            <a:chExt cx="1364248" cy="1102133"/>
          </a:xfrm>
        </p:grpSpPr>
        <p:grpSp>
          <p:nvGrpSpPr>
            <p:cNvPr id="6102" name="Google Shape;6102;p61"/>
            <p:cNvGrpSpPr/>
            <p:nvPr/>
          </p:nvGrpSpPr>
          <p:grpSpPr>
            <a:xfrm>
              <a:off x="2623907" y="1198803"/>
              <a:ext cx="1364245" cy="273000"/>
              <a:chOff x="2623907" y="1198803"/>
              <a:chExt cx="1364245" cy="273000"/>
            </a:xfrm>
          </p:grpSpPr>
          <p:sp>
            <p:nvSpPr>
              <p:cNvPr id="6103" name="Google Shape;6103;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1"/>
            <p:cNvGrpSpPr/>
            <p:nvPr/>
          </p:nvGrpSpPr>
          <p:grpSpPr>
            <a:xfrm>
              <a:off x="2623904" y="1476964"/>
              <a:ext cx="1364245" cy="273000"/>
              <a:chOff x="2623904" y="1476964"/>
              <a:chExt cx="1364245" cy="273000"/>
            </a:xfrm>
          </p:grpSpPr>
          <p:sp>
            <p:nvSpPr>
              <p:cNvPr id="6109" name="Google Shape;6109;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1"/>
            <p:cNvGrpSpPr/>
            <p:nvPr/>
          </p:nvGrpSpPr>
          <p:grpSpPr>
            <a:xfrm>
              <a:off x="2623907" y="1749775"/>
              <a:ext cx="1364245" cy="273000"/>
              <a:chOff x="2623907" y="1749775"/>
              <a:chExt cx="1364245" cy="273000"/>
            </a:xfrm>
          </p:grpSpPr>
          <p:sp>
            <p:nvSpPr>
              <p:cNvPr id="6115" name="Google Shape;6115;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1"/>
            <p:cNvGrpSpPr/>
            <p:nvPr/>
          </p:nvGrpSpPr>
          <p:grpSpPr>
            <a:xfrm>
              <a:off x="2623904" y="2027936"/>
              <a:ext cx="1364245" cy="273000"/>
              <a:chOff x="2623904" y="2027936"/>
              <a:chExt cx="1364245" cy="273000"/>
            </a:xfrm>
          </p:grpSpPr>
          <p:sp>
            <p:nvSpPr>
              <p:cNvPr id="6121" name="Google Shape;6121;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6" name="Google Shape;6126;p61"/>
          <p:cNvGrpSpPr/>
          <p:nvPr/>
        </p:nvGrpSpPr>
        <p:grpSpPr>
          <a:xfrm>
            <a:off x="2601154" y="2445833"/>
            <a:ext cx="1387541" cy="159124"/>
            <a:chOff x="3200660" y="2180272"/>
            <a:chExt cx="2563824" cy="378237"/>
          </a:xfrm>
        </p:grpSpPr>
        <p:sp>
          <p:nvSpPr>
            <p:cNvPr id="6127" name="Google Shape;6127;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1"/>
          <p:cNvGrpSpPr/>
          <p:nvPr/>
        </p:nvGrpSpPr>
        <p:grpSpPr>
          <a:xfrm>
            <a:off x="2597679" y="2723597"/>
            <a:ext cx="1390502" cy="159625"/>
            <a:chOff x="3530150" y="2790075"/>
            <a:chExt cx="1962600" cy="225300"/>
          </a:xfrm>
        </p:grpSpPr>
        <p:sp>
          <p:nvSpPr>
            <p:cNvPr id="6146" name="Google Shape;6146;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61"/>
          <p:cNvGrpSpPr/>
          <p:nvPr/>
        </p:nvGrpSpPr>
        <p:grpSpPr>
          <a:xfrm>
            <a:off x="2597736" y="3001862"/>
            <a:ext cx="1411629" cy="154175"/>
            <a:chOff x="3558802" y="4011244"/>
            <a:chExt cx="1866000" cy="111600"/>
          </a:xfrm>
        </p:grpSpPr>
        <p:sp>
          <p:nvSpPr>
            <p:cNvPr id="6149" name="Google Shape;6149;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1"/>
          <p:cNvGrpSpPr/>
          <p:nvPr/>
        </p:nvGrpSpPr>
        <p:grpSpPr>
          <a:xfrm>
            <a:off x="2598024" y="2207432"/>
            <a:ext cx="1383503" cy="119761"/>
            <a:chOff x="3465975" y="2270258"/>
            <a:chExt cx="1986364" cy="171947"/>
          </a:xfrm>
        </p:grpSpPr>
        <p:sp>
          <p:nvSpPr>
            <p:cNvPr id="6152" name="Google Shape;6152;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1"/>
          <p:cNvGrpSpPr/>
          <p:nvPr/>
        </p:nvGrpSpPr>
        <p:grpSpPr>
          <a:xfrm>
            <a:off x="2609031" y="3571205"/>
            <a:ext cx="1369531" cy="195460"/>
            <a:chOff x="723300" y="4253549"/>
            <a:chExt cx="2276482" cy="324900"/>
          </a:xfrm>
        </p:grpSpPr>
        <p:sp>
          <p:nvSpPr>
            <p:cNvPr id="6161" name="Google Shape;6161;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1"/>
          <p:cNvGrpSpPr/>
          <p:nvPr/>
        </p:nvGrpSpPr>
        <p:grpSpPr>
          <a:xfrm>
            <a:off x="2598592" y="3272446"/>
            <a:ext cx="1389066" cy="180119"/>
            <a:chOff x="705948" y="3788465"/>
            <a:chExt cx="2308953" cy="299400"/>
          </a:xfrm>
        </p:grpSpPr>
        <p:sp>
          <p:nvSpPr>
            <p:cNvPr id="6167" name="Google Shape;6167;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1"/>
          <p:cNvGrpSpPr/>
          <p:nvPr/>
        </p:nvGrpSpPr>
        <p:grpSpPr>
          <a:xfrm>
            <a:off x="4195583" y="1876400"/>
            <a:ext cx="1433821" cy="191501"/>
            <a:chOff x="4273350" y="2088443"/>
            <a:chExt cx="1433821" cy="191501"/>
          </a:xfrm>
        </p:grpSpPr>
        <p:grpSp>
          <p:nvGrpSpPr>
            <p:cNvPr id="6173" name="Google Shape;6173;p61"/>
            <p:cNvGrpSpPr/>
            <p:nvPr/>
          </p:nvGrpSpPr>
          <p:grpSpPr>
            <a:xfrm>
              <a:off x="4273350" y="2088443"/>
              <a:ext cx="1433821" cy="0"/>
              <a:chOff x="5224975" y="2962250"/>
              <a:chExt cx="1544400" cy="0"/>
            </a:xfrm>
          </p:grpSpPr>
          <p:cxnSp>
            <p:nvCxnSpPr>
              <p:cNvPr id="6174" name="Google Shape;6174;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75" name="Google Shape;6175;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176" name="Google Shape;6176;p61"/>
            <p:cNvGrpSpPr/>
            <p:nvPr/>
          </p:nvGrpSpPr>
          <p:grpSpPr>
            <a:xfrm>
              <a:off x="4273350" y="2279944"/>
              <a:ext cx="1433821" cy="0"/>
              <a:chOff x="5224975" y="2962250"/>
              <a:chExt cx="1544400" cy="0"/>
            </a:xfrm>
          </p:grpSpPr>
          <p:cxnSp>
            <p:nvCxnSpPr>
              <p:cNvPr id="6177" name="Google Shape;6177;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78" name="Google Shape;6178;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179" name="Google Shape;6179;p61"/>
          <p:cNvGrpSpPr/>
          <p:nvPr/>
        </p:nvGrpSpPr>
        <p:grpSpPr>
          <a:xfrm>
            <a:off x="2646529" y="3885304"/>
            <a:ext cx="1304609" cy="294074"/>
            <a:chOff x="2658741" y="4097347"/>
            <a:chExt cx="1304609" cy="294074"/>
          </a:xfrm>
        </p:grpSpPr>
        <p:grpSp>
          <p:nvGrpSpPr>
            <p:cNvPr id="6180" name="Google Shape;6180;p61"/>
            <p:cNvGrpSpPr/>
            <p:nvPr/>
          </p:nvGrpSpPr>
          <p:grpSpPr>
            <a:xfrm>
              <a:off x="2658741" y="4097347"/>
              <a:ext cx="118572" cy="294074"/>
              <a:chOff x="3343310" y="4475555"/>
              <a:chExt cx="127717" cy="316753"/>
            </a:xfrm>
          </p:grpSpPr>
          <p:sp>
            <p:nvSpPr>
              <p:cNvPr id="6181" name="Google Shape;6181;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1"/>
            <p:cNvGrpSpPr/>
            <p:nvPr/>
          </p:nvGrpSpPr>
          <p:grpSpPr>
            <a:xfrm>
              <a:off x="3815519" y="4098388"/>
              <a:ext cx="147831" cy="291991"/>
              <a:chOff x="3527539" y="4476677"/>
              <a:chExt cx="159232" cy="314510"/>
            </a:xfrm>
          </p:grpSpPr>
          <p:sp>
            <p:nvSpPr>
              <p:cNvPr id="6184" name="Google Shape;6184;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1"/>
            <p:cNvGrpSpPr/>
            <p:nvPr/>
          </p:nvGrpSpPr>
          <p:grpSpPr>
            <a:xfrm>
              <a:off x="3511696" y="4098388"/>
              <a:ext cx="147831" cy="291991"/>
              <a:chOff x="3527539" y="4476677"/>
              <a:chExt cx="159232" cy="314510"/>
            </a:xfrm>
          </p:grpSpPr>
          <p:sp>
            <p:nvSpPr>
              <p:cNvPr id="6187" name="Google Shape;6187;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1"/>
            <p:cNvGrpSpPr/>
            <p:nvPr/>
          </p:nvGrpSpPr>
          <p:grpSpPr>
            <a:xfrm>
              <a:off x="3207874" y="4098388"/>
              <a:ext cx="147831" cy="291991"/>
              <a:chOff x="3527539" y="4476677"/>
              <a:chExt cx="159232" cy="314510"/>
            </a:xfrm>
          </p:grpSpPr>
          <p:sp>
            <p:nvSpPr>
              <p:cNvPr id="6190" name="Google Shape;6190;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1"/>
            <p:cNvGrpSpPr/>
            <p:nvPr/>
          </p:nvGrpSpPr>
          <p:grpSpPr>
            <a:xfrm>
              <a:off x="2933305" y="4097347"/>
              <a:ext cx="118572" cy="294074"/>
              <a:chOff x="3343310" y="4475555"/>
              <a:chExt cx="127717" cy="316753"/>
            </a:xfrm>
          </p:grpSpPr>
          <p:sp>
            <p:nvSpPr>
              <p:cNvPr id="6193" name="Google Shape;6193;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5" name="Google Shape;6195;p61"/>
          <p:cNvGrpSpPr/>
          <p:nvPr/>
        </p:nvGrpSpPr>
        <p:grpSpPr>
          <a:xfrm>
            <a:off x="4197138" y="963998"/>
            <a:ext cx="1430711" cy="751237"/>
            <a:chOff x="5159450" y="1919950"/>
            <a:chExt cx="1541050" cy="862500"/>
          </a:xfrm>
        </p:grpSpPr>
        <p:sp>
          <p:nvSpPr>
            <p:cNvPr id="6196" name="Google Shape;6196;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97" name="Google Shape;6197;p61"/>
            <p:cNvGrpSpPr/>
            <p:nvPr/>
          </p:nvGrpSpPr>
          <p:grpSpPr>
            <a:xfrm>
              <a:off x="5159450" y="1919950"/>
              <a:ext cx="1541050" cy="862500"/>
              <a:chOff x="5159450" y="1919950"/>
              <a:chExt cx="1541050" cy="862500"/>
            </a:xfrm>
          </p:grpSpPr>
          <p:cxnSp>
            <p:nvCxnSpPr>
              <p:cNvPr id="6198" name="Google Shape;6198;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99" name="Google Shape;6199;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00" name="Google Shape;6200;p61"/>
          <p:cNvGrpSpPr/>
          <p:nvPr/>
        </p:nvGrpSpPr>
        <p:grpSpPr>
          <a:xfrm>
            <a:off x="4245275" y="2227768"/>
            <a:ext cx="1334436" cy="967914"/>
            <a:chOff x="4294923" y="2439811"/>
            <a:chExt cx="1334436" cy="967914"/>
          </a:xfrm>
        </p:grpSpPr>
        <p:grpSp>
          <p:nvGrpSpPr>
            <p:cNvPr id="6201" name="Google Shape;6201;p61"/>
            <p:cNvGrpSpPr/>
            <p:nvPr/>
          </p:nvGrpSpPr>
          <p:grpSpPr>
            <a:xfrm>
              <a:off x="4960455" y="2469658"/>
              <a:ext cx="668904" cy="885524"/>
              <a:chOff x="4960455" y="2469658"/>
              <a:chExt cx="668904" cy="885524"/>
            </a:xfrm>
          </p:grpSpPr>
          <p:sp>
            <p:nvSpPr>
              <p:cNvPr id="6202" name="Google Shape;6202;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1"/>
            <p:cNvGrpSpPr/>
            <p:nvPr/>
          </p:nvGrpSpPr>
          <p:grpSpPr>
            <a:xfrm>
              <a:off x="4294923" y="2469658"/>
              <a:ext cx="668951" cy="885524"/>
              <a:chOff x="4294923" y="2469658"/>
              <a:chExt cx="668951" cy="885524"/>
            </a:xfrm>
          </p:grpSpPr>
          <p:sp>
            <p:nvSpPr>
              <p:cNvPr id="6209" name="Google Shape;6209;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5" name="Google Shape;6215;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1"/>
          <p:cNvGrpSpPr/>
          <p:nvPr/>
        </p:nvGrpSpPr>
        <p:grpSpPr>
          <a:xfrm>
            <a:off x="4231478" y="3282213"/>
            <a:ext cx="1430949" cy="897289"/>
            <a:chOff x="4351371" y="3547942"/>
            <a:chExt cx="1345130" cy="843475"/>
          </a:xfrm>
        </p:grpSpPr>
        <p:grpSp>
          <p:nvGrpSpPr>
            <p:cNvPr id="6217" name="Google Shape;6217;p61"/>
            <p:cNvGrpSpPr/>
            <p:nvPr/>
          </p:nvGrpSpPr>
          <p:grpSpPr>
            <a:xfrm>
              <a:off x="4351371" y="4209917"/>
              <a:ext cx="1345130" cy="181500"/>
              <a:chOff x="4351371" y="4209917"/>
              <a:chExt cx="1345130" cy="181500"/>
            </a:xfrm>
          </p:grpSpPr>
          <p:sp>
            <p:nvSpPr>
              <p:cNvPr id="6218" name="Google Shape;6218;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9" name="Google Shape;6219;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20" name="Google Shape;6220;p61"/>
            <p:cNvGrpSpPr/>
            <p:nvPr/>
          </p:nvGrpSpPr>
          <p:grpSpPr>
            <a:xfrm>
              <a:off x="4403010" y="3985221"/>
              <a:ext cx="1109518" cy="181500"/>
              <a:chOff x="4403010" y="3985221"/>
              <a:chExt cx="1109518" cy="181500"/>
            </a:xfrm>
          </p:grpSpPr>
          <p:sp>
            <p:nvSpPr>
              <p:cNvPr id="6221" name="Google Shape;6221;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2" name="Google Shape;6222;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23" name="Google Shape;6223;p61"/>
            <p:cNvGrpSpPr/>
            <p:nvPr/>
          </p:nvGrpSpPr>
          <p:grpSpPr>
            <a:xfrm>
              <a:off x="4618704" y="3766582"/>
              <a:ext cx="807858" cy="181500"/>
              <a:chOff x="4618704" y="3766582"/>
              <a:chExt cx="807858" cy="181500"/>
            </a:xfrm>
          </p:grpSpPr>
          <p:sp>
            <p:nvSpPr>
              <p:cNvPr id="6224" name="Google Shape;6224;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5" name="Google Shape;6225;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26" name="Google Shape;6226;p61"/>
            <p:cNvGrpSpPr/>
            <p:nvPr/>
          </p:nvGrpSpPr>
          <p:grpSpPr>
            <a:xfrm>
              <a:off x="4735238" y="3547942"/>
              <a:ext cx="462839" cy="181500"/>
              <a:chOff x="4735238" y="3547942"/>
              <a:chExt cx="462839" cy="181500"/>
            </a:xfrm>
          </p:grpSpPr>
          <p:sp>
            <p:nvSpPr>
              <p:cNvPr id="6227" name="Google Shape;6227;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8" name="Google Shape;6228;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29" name="Google Shape;6229;p61"/>
          <p:cNvGrpSpPr/>
          <p:nvPr/>
        </p:nvGrpSpPr>
        <p:grpSpPr>
          <a:xfrm>
            <a:off x="7407836" y="2217537"/>
            <a:ext cx="1020955" cy="928853"/>
            <a:chOff x="926675" y="238125"/>
            <a:chExt cx="5755100" cy="5232975"/>
          </a:xfrm>
        </p:grpSpPr>
        <p:sp>
          <p:nvSpPr>
            <p:cNvPr id="6230" name="Google Shape;6230;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1"/>
          <p:cNvGrpSpPr/>
          <p:nvPr/>
        </p:nvGrpSpPr>
        <p:grpSpPr>
          <a:xfrm>
            <a:off x="715210" y="2616272"/>
            <a:ext cx="1695374" cy="1560837"/>
            <a:chOff x="727421" y="2828315"/>
            <a:chExt cx="1695374" cy="1560837"/>
          </a:xfrm>
        </p:grpSpPr>
        <p:grpSp>
          <p:nvGrpSpPr>
            <p:cNvPr id="6235" name="Google Shape;6235;p61"/>
            <p:cNvGrpSpPr/>
            <p:nvPr/>
          </p:nvGrpSpPr>
          <p:grpSpPr>
            <a:xfrm>
              <a:off x="727421" y="2828315"/>
              <a:ext cx="1695374" cy="1560837"/>
              <a:chOff x="734799" y="2782450"/>
              <a:chExt cx="1571100" cy="1577400"/>
            </a:xfrm>
          </p:grpSpPr>
          <p:cxnSp>
            <p:nvCxnSpPr>
              <p:cNvPr id="6236" name="Google Shape;6236;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37" name="Google Shape;6237;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38" name="Google Shape;6238;p61"/>
            <p:cNvGrpSpPr/>
            <p:nvPr/>
          </p:nvGrpSpPr>
          <p:grpSpPr>
            <a:xfrm>
              <a:off x="819108" y="2882501"/>
              <a:ext cx="1556791" cy="1426186"/>
              <a:chOff x="819108" y="2882501"/>
              <a:chExt cx="1556791" cy="1426186"/>
            </a:xfrm>
          </p:grpSpPr>
          <p:grpSp>
            <p:nvGrpSpPr>
              <p:cNvPr id="6239" name="Google Shape;6239;p61"/>
              <p:cNvGrpSpPr/>
              <p:nvPr/>
            </p:nvGrpSpPr>
            <p:grpSpPr>
              <a:xfrm>
                <a:off x="819108" y="2882501"/>
                <a:ext cx="103104" cy="1426186"/>
                <a:chOff x="4674013" y="3100904"/>
                <a:chExt cx="122758" cy="1698043"/>
              </a:xfrm>
            </p:grpSpPr>
            <p:sp>
              <p:nvSpPr>
                <p:cNvPr id="6240" name="Google Shape;6240;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1062475" y="2882501"/>
                <a:ext cx="103104" cy="1426186"/>
                <a:chOff x="4940438" y="3100904"/>
                <a:chExt cx="122758" cy="1698043"/>
              </a:xfrm>
            </p:grpSpPr>
            <p:sp>
              <p:nvSpPr>
                <p:cNvPr id="6248" name="Google Shape;6248;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1"/>
              <p:cNvGrpSpPr/>
              <p:nvPr/>
            </p:nvGrpSpPr>
            <p:grpSpPr>
              <a:xfrm>
                <a:off x="1299324" y="2882501"/>
                <a:ext cx="103104" cy="1426186"/>
                <a:chOff x="5206863" y="3100904"/>
                <a:chExt cx="122758" cy="1698043"/>
              </a:xfrm>
            </p:grpSpPr>
            <p:sp>
              <p:nvSpPr>
                <p:cNvPr id="6256" name="Google Shape;6256;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61"/>
              <p:cNvGrpSpPr/>
              <p:nvPr/>
            </p:nvGrpSpPr>
            <p:grpSpPr>
              <a:xfrm>
                <a:off x="1786057" y="2882501"/>
                <a:ext cx="103104" cy="1426186"/>
                <a:chOff x="6006138" y="3143629"/>
                <a:chExt cx="122758" cy="1698043"/>
              </a:xfrm>
            </p:grpSpPr>
            <p:sp>
              <p:nvSpPr>
                <p:cNvPr id="6264" name="Google Shape;6264;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1"/>
              <p:cNvGrpSpPr/>
              <p:nvPr/>
            </p:nvGrpSpPr>
            <p:grpSpPr>
              <a:xfrm>
                <a:off x="2029422" y="2882501"/>
                <a:ext cx="103104" cy="1426186"/>
                <a:chOff x="6805413" y="3100904"/>
                <a:chExt cx="122758" cy="1698043"/>
              </a:xfrm>
            </p:grpSpPr>
            <p:sp>
              <p:nvSpPr>
                <p:cNvPr id="6272" name="Google Shape;6272;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1"/>
              <p:cNvGrpSpPr/>
              <p:nvPr/>
            </p:nvGrpSpPr>
            <p:grpSpPr>
              <a:xfrm>
                <a:off x="2272795" y="2882501"/>
                <a:ext cx="103104" cy="1426186"/>
                <a:chOff x="5206863" y="3100904"/>
                <a:chExt cx="122758" cy="1698043"/>
              </a:xfrm>
            </p:grpSpPr>
            <p:sp>
              <p:nvSpPr>
                <p:cNvPr id="6280" name="Google Shape;6280;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1"/>
              <p:cNvGrpSpPr/>
              <p:nvPr/>
            </p:nvGrpSpPr>
            <p:grpSpPr>
              <a:xfrm>
                <a:off x="1542694" y="2882501"/>
                <a:ext cx="103104" cy="1426186"/>
                <a:chOff x="6006138" y="3143629"/>
                <a:chExt cx="122758" cy="1698043"/>
              </a:xfrm>
            </p:grpSpPr>
            <p:sp>
              <p:nvSpPr>
                <p:cNvPr id="6288" name="Google Shape;6288;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5" name="Google Shape;6295;p61"/>
          <p:cNvGrpSpPr/>
          <p:nvPr/>
        </p:nvGrpSpPr>
        <p:grpSpPr>
          <a:xfrm>
            <a:off x="5671260" y="3305994"/>
            <a:ext cx="2749952" cy="870677"/>
            <a:chOff x="238125" y="1725700"/>
            <a:chExt cx="7139025" cy="2260325"/>
          </a:xfrm>
        </p:grpSpPr>
        <p:sp>
          <p:nvSpPr>
            <p:cNvPr id="6296" name="Google Shape;6296;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1"/>
          <p:cNvGrpSpPr/>
          <p:nvPr/>
        </p:nvGrpSpPr>
        <p:grpSpPr>
          <a:xfrm>
            <a:off x="5941424" y="2247740"/>
            <a:ext cx="1105452" cy="916747"/>
            <a:chOff x="5249100" y="1210600"/>
            <a:chExt cx="3502700" cy="2904775"/>
          </a:xfrm>
        </p:grpSpPr>
        <p:sp>
          <p:nvSpPr>
            <p:cNvPr id="6307" name="Google Shape;6307;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1" name="Google Shape;6311;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12" name="Google Shape;6312;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13" name="Google Shape;6313;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14" name="Google Shape;6314;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15" name="Google Shape;6315;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1"/>
          <p:cNvGrpSpPr/>
          <p:nvPr/>
        </p:nvGrpSpPr>
        <p:grpSpPr>
          <a:xfrm>
            <a:off x="7123972" y="967158"/>
            <a:ext cx="1304650" cy="1124856"/>
            <a:chOff x="7287122" y="1165658"/>
            <a:chExt cx="1219413" cy="1051365"/>
          </a:xfrm>
        </p:grpSpPr>
        <p:grpSp>
          <p:nvGrpSpPr>
            <p:cNvPr id="6317" name="Google Shape;6317;p61"/>
            <p:cNvGrpSpPr/>
            <p:nvPr/>
          </p:nvGrpSpPr>
          <p:grpSpPr>
            <a:xfrm>
              <a:off x="7287122" y="1969723"/>
              <a:ext cx="1219413" cy="247300"/>
              <a:chOff x="7287122" y="1969723"/>
              <a:chExt cx="1219413" cy="247300"/>
            </a:xfrm>
          </p:grpSpPr>
          <p:sp>
            <p:nvSpPr>
              <p:cNvPr id="6318" name="Google Shape;6318;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9" name="Google Shape;6319;p61"/>
              <p:cNvGrpSpPr/>
              <p:nvPr/>
            </p:nvGrpSpPr>
            <p:grpSpPr>
              <a:xfrm>
                <a:off x="7287122" y="2063892"/>
                <a:ext cx="1151753" cy="73428"/>
                <a:chOff x="7287122" y="2063892"/>
                <a:chExt cx="1151753" cy="73428"/>
              </a:xfrm>
            </p:grpSpPr>
            <p:sp>
              <p:nvSpPr>
                <p:cNvPr id="6320" name="Google Shape;6320;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1" name="Google Shape;6321;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22" name="Google Shape;6322;p61"/>
            <p:cNvGrpSpPr/>
            <p:nvPr/>
          </p:nvGrpSpPr>
          <p:grpSpPr>
            <a:xfrm>
              <a:off x="7287122" y="1712201"/>
              <a:ext cx="1219403" cy="246767"/>
              <a:chOff x="7287122" y="1712201"/>
              <a:chExt cx="1219403" cy="246767"/>
            </a:xfrm>
          </p:grpSpPr>
          <p:sp>
            <p:nvSpPr>
              <p:cNvPr id="6323" name="Google Shape;6323;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4" name="Google Shape;6324;p61"/>
              <p:cNvGrpSpPr/>
              <p:nvPr/>
            </p:nvGrpSpPr>
            <p:grpSpPr>
              <a:xfrm>
                <a:off x="7287122" y="1842861"/>
                <a:ext cx="1005303" cy="73419"/>
                <a:chOff x="7287122" y="1842861"/>
                <a:chExt cx="1005303" cy="73419"/>
              </a:xfrm>
            </p:grpSpPr>
            <p:sp>
              <p:nvSpPr>
                <p:cNvPr id="6325" name="Google Shape;6325;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6" name="Google Shape;6326;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27" name="Google Shape;6327;p61"/>
            <p:cNvGrpSpPr/>
            <p:nvPr/>
          </p:nvGrpSpPr>
          <p:grpSpPr>
            <a:xfrm>
              <a:off x="7287122" y="1447520"/>
              <a:ext cx="1219403" cy="286667"/>
              <a:chOff x="7287122" y="1447520"/>
              <a:chExt cx="1219403" cy="286667"/>
            </a:xfrm>
          </p:grpSpPr>
          <p:sp>
            <p:nvSpPr>
              <p:cNvPr id="6328" name="Google Shape;6328;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61"/>
              <p:cNvGrpSpPr/>
              <p:nvPr/>
            </p:nvGrpSpPr>
            <p:grpSpPr>
              <a:xfrm>
                <a:off x="7287122" y="1581977"/>
                <a:ext cx="852803" cy="73428"/>
                <a:chOff x="7287122" y="1581977"/>
                <a:chExt cx="852803" cy="73428"/>
              </a:xfrm>
            </p:grpSpPr>
            <p:sp>
              <p:nvSpPr>
                <p:cNvPr id="6330" name="Google Shape;6330;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1" name="Google Shape;6331;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32" name="Google Shape;6332;p61"/>
            <p:cNvGrpSpPr/>
            <p:nvPr/>
          </p:nvGrpSpPr>
          <p:grpSpPr>
            <a:xfrm>
              <a:off x="7287122" y="1165658"/>
              <a:ext cx="1219403" cy="344253"/>
              <a:chOff x="7287122" y="1165658"/>
              <a:chExt cx="1219403" cy="344253"/>
            </a:xfrm>
          </p:grpSpPr>
          <p:sp>
            <p:nvSpPr>
              <p:cNvPr id="6333" name="Google Shape;6333;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4" name="Google Shape;6334;p61"/>
              <p:cNvGrpSpPr/>
              <p:nvPr/>
            </p:nvGrpSpPr>
            <p:grpSpPr>
              <a:xfrm>
                <a:off x="7287122" y="1341025"/>
                <a:ext cx="695703" cy="73419"/>
                <a:chOff x="7287122" y="1341025"/>
                <a:chExt cx="695703" cy="73419"/>
              </a:xfrm>
            </p:grpSpPr>
            <p:sp>
              <p:nvSpPr>
                <p:cNvPr id="6335" name="Google Shape;6335;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6" name="Google Shape;6336;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37" name="Google Shape;6337;p61"/>
          <p:cNvGrpSpPr/>
          <p:nvPr/>
        </p:nvGrpSpPr>
        <p:grpSpPr>
          <a:xfrm>
            <a:off x="5790464" y="973181"/>
            <a:ext cx="1397729" cy="1098540"/>
            <a:chOff x="5900602" y="1193063"/>
            <a:chExt cx="1299851" cy="1021707"/>
          </a:xfrm>
        </p:grpSpPr>
        <p:grpSp>
          <p:nvGrpSpPr>
            <p:cNvPr id="6338" name="Google Shape;6338;p61"/>
            <p:cNvGrpSpPr/>
            <p:nvPr/>
          </p:nvGrpSpPr>
          <p:grpSpPr>
            <a:xfrm>
              <a:off x="6520337" y="1193063"/>
              <a:ext cx="341815" cy="799959"/>
              <a:chOff x="6520337" y="1193063"/>
              <a:chExt cx="341815" cy="799959"/>
            </a:xfrm>
          </p:grpSpPr>
          <p:grpSp>
            <p:nvGrpSpPr>
              <p:cNvPr id="6339" name="Google Shape;6339;p61"/>
              <p:cNvGrpSpPr/>
              <p:nvPr/>
            </p:nvGrpSpPr>
            <p:grpSpPr>
              <a:xfrm>
                <a:off x="6520337" y="1589527"/>
                <a:ext cx="213950" cy="403494"/>
                <a:chOff x="6520337" y="1589527"/>
                <a:chExt cx="213950" cy="403494"/>
              </a:xfrm>
            </p:grpSpPr>
            <p:sp>
              <p:nvSpPr>
                <p:cNvPr id="6340" name="Google Shape;6340;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1"/>
              <p:cNvGrpSpPr/>
              <p:nvPr/>
            </p:nvGrpSpPr>
            <p:grpSpPr>
              <a:xfrm>
                <a:off x="6577204" y="1193063"/>
                <a:ext cx="284947" cy="464512"/>
                <a:chOff x="6577204" y="1193063"/>
                <a:chExt cx="284947" cy="464512"/>
              </a:xfrm>
            </p:grpSpPr>
            <p:sp>
              <p:nvSpPr>
                <p:cNvPr id="6343" name="Google Shape;6343;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4" name="Google Shape;6344;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45" name="Google Shape;6345;p61"/>
            <p:cNvGrpSpPr/>
            <p:nvPr/>
          </p:nvGrpSpPr>
          <p:grpSpPr>
            <a:xfrm>
              <a:off x="6238903" y="1193063"/>
              <a:ext cx="300475" cy="900152"/>
              <a:chOff x="6238903" y="1193063"/>
              <a:chExt cx="300475" cy="900152"/>
            </a:xfrm>
          </p:grpSpPr>
          <p:grpSp>
            <p:nvGrpSpPr>
              <p:cNvPr id="6346" name="Google Shape;6346;p61"/>
              <p:cNvGrpSpPr/>
              <p:nvPr/>
            </p:nvGrpSpPr>
            <p:grpSpPr>
              <a:xfrm>
                <a:off x="6290865" y="1489315"/>
                <a:ext cx="248514" cy="603900"/>
                <a:chOff x="6290865" y="1489315"/>
                <a:chExt cx="248514" cy="603900"/>
              </a:xfrm>
            </p:grpSpPr>
            <p:sp>
              <p:nvSpPr>
                <p:cNvPr id="6347" name="Google Shape;6347;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1"/>
              <p:cNvGrpSpPr/>
              <p:nvPr/>
            </p:nvGrpSpPr>
            <p:grpSpPr>
              <a:xfrm>
                <a:off x="6238903" y="1193063"/>
                <a:ext cx="284947" cy="333087"/>
                <a:chOff x="6238903" y="1193063"/>
                <a:chExt cx="284947" cy="333087"/>
              </a:xfrm>
            </p:grpSpPr>
            <p:sp>
              <p:nvSpPr>
                <p:cNvPr id="6350" name="Google Shape;6350;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1" name="Google Shape;6351;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52" name="Google Shape;6352;p61"/>
            <p:cNvGrpSpPr/>
            <p:nvPr/>
          </p:nvGrpSpPr>
          <p:grpSpPr>
            <a:xfrm>
              <a:off x="5900602" y="1193063"/>
              <a:ext cx="444345" cy="1021707"/>
              <a:chOff x="5900602" y="1193063"/>
              <a:chExt cx="444345" cy="1021707"/>
            </a:xfrm>
          </p:grpSpPr>
          <p:grpSp>
            <p:nvGrpSpPr>
              <p:cNvPr id="6353" name="Google Shape;6353;p61"/>
              <p:cNvGrpSpPr/>
              <p:nvPr/>
            </p:nvGrpSpPr>
            <p:grpSpPr>
              <a:xfrm>
                <a:off x="6046501" y="1367785"/>
                <a:ext cx="298446" cy="846986"/>
                <a:chOff x="6046501" y="1367785"/>
                <a:chExt cx="298446" cy="846986"/>
              </a:xfrm>
            </p:grpSpPr>
            <p:sp>
              <p:nvSpPr>
                <p:cNvPr id="6354" name="Google Shape;6354;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1"/>
              <p:cNvGrpSpPr/>
              <p:nvPr/>
            </p:nvGrpSpPr>
            <p:grpSpPr>
              <a:xfrm>
                <a:off x="5900602" y="1193063"/>
                <a:ext cx="284947" cy="182312"/>
                <a:chOff x="5900602" y="1193063"/>
                <a:chExt cx="284947" cy="182312"/>
              </a:xfrm>
            </p:grpSpPr>
            <p:sp>
              <p:nvSpPr>
                <p:cNvPr id="6357" name="Google Shape;6357;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8" name="Google Shape;6358;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359" name="Google Shape;6359;p61"/>
            <p:cNvGrpSpPr/>
            <p:nvPr/>
          </p:nvGrpSpPr>
          <p:grpSpPr>
            <a:xfrm>
              <a:off x="6738300" y="1193063"/>
              <a:ext cx="462153" cy="707634"/>
              <a:chOff x="6738300" y="1193063"/>
              <a:chExt cx="462153" cy="707634"/>
            </a:xfrm>
          </p:grpSpPr>
          <p:grpSp>
            <p:nvGrpSpPr>
              <p:cNvPr id="6360" name="Google Shape;6360;p61"/>
              <p:cNvGrpSpPr/>
              <p:nvPr/>
            </p:nvGrpSpPr>
            <p:grpSpPr>
              <a:xfrm>
                <a:off x="6915505" y="1193063"/>
                <a:ext cx="284947" cy="597387"/>
                <a:chOff x="6915505" y="1193063"/>
                <a:chExt cx="284947" cy="597387"/>
              </a:xfrm>
            </p:grpSpPr>
            <p:sp>
              <p:nvSpPr>
                <p:cNvPr id="6361" name="Google Shape;6361;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2" name="Google Shape;6362;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363" name="Google Shape;6363;p61"/>
              <p:cNvGrpSpPr/>
              <p:nvPr/>
            </p:nvGrpSpPr>
            <p:grpSpPr>
              <a:xfrm>
                <a:off x="6738300" y="1684725"/>
                <a:ext cx="230066" cy="215971"/>
                <a:chOff x="6738300" y="1684725"/>
                <a:chExt cx="230066" cy="215971"/>
              </a:xfrm>
            </p:grpSpPr>
            <p:sp>
              <p:nvSpPr>
                <p:cNvPr id="6364" name="Google Shape;6364;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69" name="Shape 6369"/>
        <p:cNvGrpSpPr/>
        <p:nvPr/>
      </p:nvGrpSpPr>
      <p:grpSpPr>
        <a:xfrm>
          <a:off x="0" y="0"/>
          <a:ext cx="0" cy="0"/>
          <a:chOff x="0" y="0"/>
          <a:chExt cx="0" cy="0"/>
        </a:xfrm>
      </p:grpSpPr>
      <p:grpSp>
        <p:nvGrpSpPr>
          <p:cNvPr id="6370" name="Google Shape;6370;p62"/>
          <p:cNvGrpSpPr/>
          <p:nvPr/>
        </p:nvGrpSpPr>
        <p:grpSpPr>
          <a:xfrm>
            <a:off x="821785" y="2307635"/>
            <a:ext cx="339235" cy="298186"/>
            <a:chOff x="898875" y="244725"/>
            <a:chExt cx="481800" cy="423500"/>
          </a:xfrm>
        </p:grpSpPr>
        <p:sp>
          <p:nvSpPr>
            <p:cNvPr id="6371" name="Google Shape;6371;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62"/>
          <p:cNvGrpSpPr/>
          <p:nvPr/>
        </p:nvGrpSpPr>
        <p:grpSpPr>
          <a:xfrm>
            <a:off x="1260167" y="2287103"/>
            <a:ext cx="298169" cy="339253"/>
            <a:chOff x="1529350" y="258825"/>
            <a:chExt cx="423475" cy="481825"/>
          </a:xfrm>
        </p:grpSpPr>
        <p:sp>
          <p:nvSpPr>
            <p:cNvPr id="6378" name="Google Shape;6378;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62"/>
          <p:cNvGrpSpPr/>
          <p:nvPr/>
        </p:nvGrpSpPr>
        <p:grpSpPr>
          <a:xfrm>
            <a:off x="2102437" y="2287102"/>
            <a:ext cx="298169" cy="339253"/>
            <a:chOff x="2707500" y="249400"/>
            <a:chExt cx="423475" cy="481825"/>
          </a:xfrm>
        </p:grpSpPr>
        <p:sp>
          <p:nvSpPr>
            <p:cNvPr id="6381" name="Google Shape;6381;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3" name="Google Shape;6383;p62"/>
          <p:cNvGrpSpPr/>
          <p:nvPr/>
        </p:nvGrpSpPr>
        <p:grpSpPr>
          <a:xfrm>
            <a:off x="2516052" y="2287428"/>
            <a:ext cx="305386" cy="338602"/>
            <a:chOff x="3300325" y="249875"/>
            <a:chExt cx="433725" cy="480900"/>
          </a:xfrm>
        </p:grpSpPr>
        <p:sp>
          <p:nvSpPr>
            <p:cNvPr id="6384" name="Google Shape;6384;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0" name="Google Shape;6390;p62"/>
          <p:cNvGrpSpPr/>
          <p:nvPr/>
        </p:nvGrpSpPr>
        <p:grpSpPr>
          <a:xfrm>
            <a:off x="1653142" y="2367273"/>
            <a:ext cx="340890" cy="178912"/>
            <a:chOff x="2084325" y="363300"/>
            <a:chExt cx="484150" cy="254100"/>
          </a:xfrm>
        </p:grpSpPr>
        <p:sp>
          <p:nvSpPr>
            <p:cNvPr id="6391" name="Google Shape;6391;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3" name="Google Shape;6393;p62"/>
          <p:cNvGrpSpPr/>
          <p:nvPr/>
        </p:nvGrpSpPr>
        <p:grpSpPr>
          <a:xfrm>
            <a:off x="2905137" y="2287349"/>
            <a:ext cx="352349" cy="338760"/>
            <a:chOff x="3854700" y="249750"/>
            <a:chExt cx="500425" cy="481125"/>
          </a:xfrm>
        </p:grpSpPr>
        <p:sp>
          <p:nvSpPr>
            <p:cNvPr id="6394" name="Google Shape;6394;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2" name="Google Shape;6402;p62"/>
          <p:cNvGrpSpPr/>
          <p:nvPr/>
        </p:nvGrpSpPr>
        <p:grpSpPr>
          <a:xfrm>
            <a:off x="3323126" y="2287349"/>
            <a:ext cx="352349" cy="338760"/>
            <a:chOff x="4447550" y="249750"/>
            <a:chExt cx="500425" cy="481125"/>
          </a:xfrm>
        </p:grpSpPr>
        <p:sp>
          <p:nvSpPr>
            <p:cNvPr id="6403" name="Google Shape;6403;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62"/>
          <p:cNvGrpSpPr/>
          <p:nvPr/>
        </p:nvGrpSpPr>
        <p:grpSpPr>
          <a:xfrm>
            <a:off x="3752328" y="2287102"/>
            <a:ext cx="339253" cy="339253"/>
            <a:chOff x="5049725" y="249400"/>
            <a:chExt cx="481825" cy="481825"/>
          </a:xfrm>
        </p:grpSpPr>
        <p:sp>
          <p:nvSpPr>
            <p:cNvPr id="6406" name="Google Shape;6406;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8" name="Google Shape;6408;p62"/>
          <p:cNvGrpSpPr/>
          <p:nvPr/>
        </p:nvGrpSpPr>
        <p:grpSpPr>
          <a:xfrm>
            <a:off x="4166269" y="2287102"/>
            <a:ext cx="339253" cy="339253"/>
            <a:chOff x="5660400" y="238125"/>
            <a:chExt cx="481825" cy="481825"/>
          </a:xfrm>
        </p:grpSpPr>
        <p:sp>
          <p:nvSpPr>
            <p:cNvPr id="6409" name="Google Shape;6409;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1" name="Google Shape;6411;p62"/>
          <p:cNvGrpSpPr/>
          <p:nvPr/>
        </p:nvGrpSpPr>
        <p:grpSpPr>
          <a:xfrm>
            <a:off x="4582955" y="2287102"/>
            <a:ext cx="339253" cy="339253"/>
            <a:chOff x="6235400" y="249400"/>
            <a:chExt cx="481825" cy="481825"/>
          </a:xfrm>
        </p:grpSpPr>
        <p:sp>
          <p:nvSpPr>
            <p:cNvPr id="6412" name="Google Shape;6412;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7" name="Google Shape;6417;p62"/>
          <p:cNvGrpSpPr/>
          <p:nvPr/>
        </p:nvGrpSpPr>
        <p:grpSpPr>
          <a:xfrm>
            <a:off x="821301" y="2731810"/>
            <a:ext cx="340204" cy="298116"/>
            <a:chOff x="899850" y="871450"/>
            <a:chExt cx="483175" cy="423400"/>
          </a:xfrm>
        </p:grpSpPr>
        <p:sp>
          <p:nvSpPr>
            <p:cNvPr id="6418" name="Google Shape;6418;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2" name="Google Shape;6422;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23" name="Google Shape;6423;p62"/>
          <p:cNvGrpSpPr/>
          <p:nvPr/>
        </p:nvGrpSpPr>
        <p:grpSpPr>
          <a:xfrm>
            <a:off x="1653301" y="2711232"/>
            <a:ext cx="340573" cy="339271"/>
            <a:chOff x="2085450" y="842250"/>
            <a:chExt cx="483700" cy="481850"/>
          </a:xfrm>
        </p:grpSpPr>
        <p:sp>
          <p:nvSpPr>
            <p:cNvPr id="6424" name="Google Shape;6424;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62"/>
          <p:cNvGrpSpPr/>
          <p:nvPr/>
        </p:nvGrpSpPr>
        <p:grpSpPr>
          <a:xfrm>
            <a:off x="2081868" y="2711241"/>
            <a:ext cx="339306" cy="339253"/>
            <a:chOff x="2685825" y="840375"/>
            <a:chExt cx="481900" cy="481825"/>
          </a:xfrm>
        </p:grpSpPr>
        <p:sp>
          <p:nvSpPr>
            <p:cNvPr id="6428" name="Google Shape;6428;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0" name="Google Shape;6430;p62"/>
          <p:cNvGrpSpPr/>
          <p:nvPr/>
        </p:nvGrpSpPr>
        <p:grpSpPr>
          <a:xfrm>
            <a:off x="2493529" y="2710924"/>
            <a:ext cx="350431" cy="339887"/>
            <a:chOff x="3270675" y="841800"/>
            <a:chExt cx="497700" cy="482725"/>
          </a:xfrm>
        </p:grpSpPr>
        <p:sp>
          <p:nvSpPr>
            <p:cNvPr id="6431" name="Google Shape;6431;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34" name="Google Shape;6434;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35" name="Google Shape;6435;p62"/>
          <p:cNvGrpSpPr/>
          <p:nvPr/>
        </p:nvGrpSpPr>
        <p:grpSpPr>
          <a:xfrm>
            <a:off x="3329675" y="2731783"/>
            <a:ext cx="339253" cy="298169"/>
            <a:chOff x="4467200" y="877100"/>
            <a:chExt cx="481825" cy="423475"/>
          </a:xfrm>
        </p:grpSpPr>
        <p:sp>
          <p:nvSpPr>
            <p:cNvPr id="6436" name="Google Shape;6436;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0" name="Google Shape;6440;p62"/>
          <p:cNvGrpSpPr/>
          <p:nvPr/>
        </p:nvGrpSpPr>
        <p:grpSpPr>
          <a:xfrm>
            <a:off x="3744565" y="2711232"/>
            <a:ext cx="354778" cy="339271"/>
            <a:chOff x="5045500" y="842250"/>
            <a:chExt cx="503875" cy="481850"/>
          </a:xfrm>
        </p:grpSpPr>
        <p:sp>
          <p:nvSpPr>
            <p:cNvPr id="6441" name="Google Shape;6441;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3" name="Google Shape;6443;p62"/>
          <p:cNvGrpSpPr/>
          <p:nvPr/>
        </p:nvGrpSpPr>
        <p:grpSpPr>
          <a:xfrm>
            <a:off x="4167413" y="2737451"/>
            <a:ext cx="336965" cy="286833"/>
            <a:chOff x="5645200" y="879425"/>
            <a:chExt cx="478575" cy="407375"/>
          </a:xfrm>
        </p:grpSpPr>
        <p:sp>
          <p:nvSpPr>
            <p:cNvPr id="6444" name="Google Shape;6444;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62"/>
          <p:cNvGrpSpPr/>
          <p:nvPr/>
        </p:nvGrpSpPr>
        <p:grpSpPr>
          <a:xfrm>
            <a:off x="4603488" y="2711241"/>
            <a:ext cx="298186" cy="339253"/>
            <a:chOff x="6264525" y="842250"/>
            <a:chExt cx="423500" cy="481825"/>
          </a:xfrm>
        </p:grpSpPr>
        <p:sp>
          <p:nvSpPr>
            <p:cNvPr id="6451" name="Google Shape;6451;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62"/>
          <p:cNvGrpSpPr/>
          <p:nvPr/>
        </p:nvGrpSpPr>
        <p:grpSpPr>
          <a:xfrm>
            <a:off x="821776" y="3125895"/>
            <a:ext cx="339253" cy="339253"/>
            <a:chOff x="900750" y="1436075"/>
            <a:chExt cx="481825" cy="481825"/>
          </a:xfrm>
        </p:grpSpPr>
        <p:sp>
          <p:nvSpPr>
            <p:cNvPr id="6459" name="Google Shape;6459;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62"/>
          <p:cNvGrpSpPr/>
          <p:nvPr/>
        </p:nvGrpSpPr>
        <p:grpSpPr>
          <a:xfrm>
            <a:off x="1239624" y="3186183"/>
            <a:ext cx="339253" cy="218676"/>
            <a:chOff x="1492675" y="1520750"/>
            <a:chExt cx="481825" cy="310575"/>
          </a:xfrm>
        </p:grpSpPr>
        <p:sp>
          <p:nvSpPr>
            <p:cNvPr id="6464" name="Google Shape;6464;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6" name="Google Shape;6466;p62"/>
          <p:cNvGrpSpPr/>
          <p:nvPr/>
        </p:nvGrpSpPr>
        <p:grpSpPr>
          <a:xfrm>
            <a:off x="1647421" y="3125877"/>
            <a:ext cx="352332" cy="339288"/>
            <a:chOff x="2071000" y="1435025"/>
            <a:chExt cx="500400" cy="481875"/>
          </a:xfrm>
        </p:grpSpPr>
        <p:sp>
          <p:nvSpPr>
            <p:cNvPr id="6467" name="Google Shape;6467;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62"/>
          <p:cNvGrpSpPr/>
          <p:nvPr/>
        </p:nvGrpSpPr>
        <p:grpSpPr>
          <a:xfrm>
            <a:off x="2075584" y="3146709"/>
            <a:ext cx="351874" cy="297623"/>
            <a:chOff x="2678350" y="1464650"/>
            <a:chExt cx="499750" cy="422700"/>
          </a:xfrm>
        </p:grpSpPr>
        <p:sp>
          <p:nvSpPr>
            <p:cNvPr id="6471" name="Google Shape;6471;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62"/>
          <p:cNvGrpSpPr/>
          <p:nvPr/>
        </p:nvGrpSpPr>
        <p:grpSpPr>
          <a:xfrm>
            <a:off x="2499118" y="3125895"/>
            <a:ext cx="339253" cy="339253"/>
            <a:chOff x="3271200" y="1435075"/>
            <a:chExt cx="481825" cy="481825"/>
          </a:xfrm>
        </p:grpSpPr>
        <p:sp>
          <p:nvSpPr>
            <p:cNvPr id="6475" name="Google Shape;6475;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7" name="Google Shape;6477;p62"/>
          <p:cNvGrpSpPr/>
          <p:nvPr/>
        </p:nvGrpSpPr>
        <p:grpSpPr>
          <a:xfrm>
            <a:off x="2909591" y="3125877"/>
            <a:ext cx="343442" cy="339288"/>
            <a:chOff x="3858100" y="1435075"/>
            <a:chExt cx="487775" cy="481875"/>
          </a:xfrm>
        </p:grpSpPr>
        <p:sp>
          <p:nvSpPr>
            <p:cNvPr id="6478" name="Google Shape;6478;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62"/>
          <p:cNvGrpSpPr/>
          <p:nvPr/>
        </p:nvGrpSpPr>
        <p:grpSpPr>
          <a:xfrm>
            <a:off x="3329674" y="3125895"/>
            <a:ext cx="339253" cy="339253"/>
            <a:chOff x="4456875" y="1435075"/>
            <a:chExt cx="481825" cy="481825"/>
          </a:xfrm>
        </p:grpSpPr>
        <p:sp>
          <p:nvSpPr>
            <p:cNvPr id="6484" name="Google Shape;6484;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3" name="Google Shape;6503;p62"/>
          <p:cNvGrpSpPr/>
          <p:nvPr/>
        </p:nvGrpSpPr>
        <p:grpSpPr>
          <a:xfrm>
            <a:off x="3750665" y="3125886"/>
            <a:ext cx="342580" cy="339271"/>
            <a:chOff x="5049725" y="1435050"/>
            <a:chExt cx="486550" cy="481850"/>
          </a:xfrm>
        </p:grpSpPr>
        <p:sp>
          <p:nvSpPr>
            <p:cNvPr id="6504" name="Google Shape;6504;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62"/>
          <p:cNvGrpSpPr/>
          <p:nvPr/>
        </p:nvGrpSpPr>
        <p:grpSpPr>
          <a:xfrm>
            <a:off x="4166216" y="3125895"/>
            <a:ext cx="339359" cy="339253"/>
            <a:chOff x="5642475" y="1435075"/>
            <a:chExt cx="481975" cy="481825"/>
          </a:xfrm>
        </p:grpSpPr>
        <p:sp>
          <p:nvSpPr>
            <p:cNvPr id="6509" name="Google Shape;6509;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2" name="Google Shape;6512;p62"/>
          <p:cNvGrpSpPr/>
          <p:nvPr/>
        </p:nvGrpSpPr>
        <p:grpSpPr>
          <a:xfrm>
            <a:off x="4580702" y="3125886"/>
            <a:ext cx="343759" cy="339271"/>
            <a:chOff x="6232000" y="1435050"/>
            <a:chExt cx="488225" cy="481850"/>
          </a:xfrm>
        </p:grpSpPr>
        <p:sp>
          <p:nvSpPr>
            <p:cNvPr id="6513" name="Google Shape;6513;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8" name="Google Shape;6518;p62"/>
          <p:cNvGrpSpPr/>
          <p:nvPr/>
        </p:nvGrpSpPr>
        <p:grpSpPr>
          <a:xfrm>
            <a:off x="841438" y="3539545"/>
            <a:ext cx="299929" cy="337792"/>
            <a:chOff x="924450" y="2028975"/>
            <a:chExt cx="425975" cy="479750"/>
          </a:xfrm>
        </p:grpSpPr>
        <p:sp>
          <p:nvSpPr>
            <p:cNvPr id="6519" name="Google Shape;6519;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2" name="Google Shape;6522;p62"/>
          <p:cNvGrpSpPr/>
          <p:nvPr/>
        </p:nvGrpSpPr>
        <p:grpSpPr>
          <a:xfrm>
            <a:off x="1653934" y="3559347"/>
            <a:ext cx="339306" cy="298186"/>
            <a:chOff x="2085450" y="2057100"/>
            <a:chExt cx="481900" cy="423500"/>
          </a:xfrm>
        </p:grpSpPr>
        <p:sp>
          <p:nvSpPr>
            <p:cNvPr id="6523" name="Google Shape;6523;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62"/>
          <p:cNvGrpSpPr/>
          <p:nvPr/>
        </p:nvGrpSpPr>
        <p:grpSpPr>
          <a:xfrm>
            <a:off x="2081868" y="3582592"/>
            <a:ext cx="339306" cy="251698"/>
            <a:chOff x="2678275" y="2090100"/>
            <a:chExt cx="481900" cy="357475"/>
          </a:xfrm>
        </p:grpSpPr>
        <p:sp>
          <p:nvSpPr>
            <p:cNvPr id="6527" name="Google Shape;6527;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2" name="Google Shape;6532;p62"/>
          <p:cNvGrpSpPr/>
          <p:nvPr/>
        </p:nvGrpSpPr>
        <p:grpSpPr>
          <a:xfrm>
            <a:off x="2559072" y="3594790"/>
            <a:ext cx="219345" cy="227301"/>
            <a:chOff x="3357325" y="2093500"/>
            <a:chExt cx="311525" cy="322825"/>
          </a:xfrm>
        </p:grpSpPr>
        <p:sp>
          <p:nvSpPr>
            <p:cNvPr id="6533" name="Google Shape;6533;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36" name="Google Shape;6536;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37" name="Google Shape;6537;p62"/>
          <p:cNvGrpSpPr/>
          <p:nvPr/>
        </p:nvGrpSpPr>
        <p:grpSpPr>
          <a:xfrm>
            <a:off x="3353262" y="3538814"/>
            <a:ext cx="292078" cy="339253"/>
            <a:chOff x="4492800" y="2027925"/>
            <a:chExt cx="414825" cy="481825"/>
          </a:xfrm>
        </p:grpSpPr>
        <p:sp>
          <p:nvSpPr>
            <p:cNvPr id="6538" name="Google Shape;6538;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62"/>
          <p:cNvGrpSpPr/>
          <p:nvPr/>
        </p:nvGrpSpPr>
        <p:grpSpPr>
          <a:xfrm>
            <a:off x="3752354" y="3538805"/>
            <a:ext cx="339200" cy="339271"/>
            <a:chOff x="5049725" y="2027900"/>
            <a:chExt cx="481750" cy="481850"/>
          </a:xfrm>
        </p:grpSpPr>
        <p:sp>
          <p:nvSpPr>
            <p:cNvPr id="6541" name="Google Shape;6541;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9" name="Google Shape;6549;p62"/>
          <p:cNvGrpSpPr/>
          <p:nvPr/>
        </p:nvGrpSpPr>
        <p:grpSpPr>
          <a:xfrm>
            <a:off x="4225950" y="3538893"/>
            <a:ext cx="219890" cy="339095"/>
            <a:chOff x="5726350" y="2028150"/>
            <a:chExt cx="312300" cy="481600"/>
          </a:xfrm>
        </p:grpSpPr>
        <p:sp>
          <p:nvSpPr>
            <p:cNvPr id="6550" name="Google Shape;6550;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62"/>
          <p:cNvGrpSpPr/>
          <p:nvPr/>
        </p:nvGrpSpPr>
        <p:grpSpPr>
          <a:xfrm>
            <a:off x="4586141" y="3542000"/>
            <a:ext cx="332881" cy="332881"/>
            <a:chOff x="6239925" y="2032450"/>
            <a:chExt cx="472775" cy="472775"/>
          </a:xfrm>
        </p:grpSpPr>
        <p:sp>
          <p:nvSpPr>
            <p:cNvPr id="6554" name="Google Shape;6554;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6" name="Google Shape;6556;p62"/>
          <p:cNvGrpSpPr/>
          <p:nvPr/>
        </p:nvGrpSpPr>
        <p:grpSpPr>
          <a:xfrm>
            <a:off x="5035233" y="2364092"/>
            <a:ext cx="334641" cy="185425"/>
            <a:chOff x="903075" y="2730000"/>
            <a:chExt cx="475275" cy="263350"/>
          </a:xfrm>
        </p:grpSpPr>
        <p:sp>
          <p:nvSpPr>
            <p:cNvPr id="6557" name="Google Shape;6557;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0" name="Google Shape;6560;p62"/>
          <p:cNvGrpSpPr/>
          <p:nvPr/>
        </p:nvGrpSpPr>
        <p:grpSpPr>
          <a:xfrm>
            <a:off x="1239624" y="3538814"/>
            <a:ext cx="339253" cy="339253"/>
            <a:chOff x="1492675" y="2027925"/>
            <a:chExt cx="481825" cy="481825"/>
          </a:xfrm>
        </p:grpSpPr>
        <p:sp>
          <p:nvSpPr>
            <p:cNvPr id="6561" name="Google Shape;6561;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62"/>
          <p:cNvGrpSpPr/>
          <p:nvPr/>
        </p:nvGrpSpPr>
        <p:grpSpPr>
          <a:xfrm>
            <a:off x="5466000" y="2287178"/>
            <a:ext cx="339253" cy="339253"/>
            <a:chOff x="1492675" y="2620775"/>
            <a:chExt cx="481825" cy="481825"/>
          </a:xfrm>
        </p:grpSpPr>
        <p:sp>
          <p:nvSpPr>
            <p:cNvPr id="6567" name="Google Shape;6567;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69" name="Google Shape;6569;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70" name="Google Shape;6570;p62"/>
          <p:cNvGrpSpPr/>
          <p:nvPr/>
        </p:nvGrpSpPr>
        <p:grpSpPr>
          <a:xfrm>
            <a:off x="6289754" y="2303161"/>
            <a:ext cx="333585" cy="307287"/>
            <a:chOff x="2682350" y="2643425"/>
            <a:chExt cx="473775" cy="436425"/>
          </a:xfrm>
        </p:grpSpPr>
        <p:sp>
          <p:nvSpPr>
            <p:cNvPr id="6571" name="Google Shape;6571;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8" name="Google Shape;6578;p62"/>
          <p:cNvGrpSpPr/>
          <p:nvPr/>
        </p:nvGrpSpPr>
        <p:grpSpPr>
          <a:xfrm>
            <a:off x="6755243" y="2287178"/>
            <a:ext cx="238531" cy="339253"/>
            <a:chOff x="3342725" y="2620775"/>
            <a:chExt cx="338775" cy="481825"/>
          </a:xfrm>
        </p:grpSpPr>
        <p:sp>
          <p:nvSpPr>
            <p:cNvPr id="6579" name="Google Shape;6579;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62"/>
          <p:cNvGrpSpPr/>
          <p:nvPr/>
        </p:nvGrpSpPr>
        <p:grpSpPr>
          <a:xfrm>
            <a:off x="7148994" y="2287178"/>
            <a:ext cx="278296" cy="339253"/>
            <a:chOff x="3907325" y="2620775"/>
            <a:chExt cx="395250" cy="481825"/>
          </a:xfrm>
        </p:grpSpPr>
        <p:sp>
          <p:nvSpPr>
            <p:cNvPr id="6583" name="Google Shape;6583;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7" name="Google Shape;6587;p62"/>
          <p:cNvGrpSpPr/>
          <p:nvPr/>
        </p:nvGrpSpPr>
        <p:grpSpPr>
          <a:xfrm>
            <a:off x="7542181" y="2297783"/>
            <a:ext cx="339253" cy="318042"/>
            <a:chOff x="4456875" y="2635825"/>
            <a:chExt cx="481825" cy="451700"/>
          </a:xfrm>
        </p:grpSpPr>
        <p:sp>
          <p:nvSpPr>
            <p:cNvPr id="6588" name="Google Shape;6588;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4" name="Google Shape;6594;p62"/>
          <p:cNvGrpSpPr/>
          <p:nvPr/>
        </p:nvGrpSpPr>
        <p:grpSpPr>
          <a:xfrm>
            <a:off x="7967105" y="2297783"/>
            <a:ext cx="339253" cy="318042"/>
            <a:chOff x="5049725" y="2635825"/>
            <a:chExt cx="481825" cy="451700"/>
          </a:xfrm>
        </p:grpSpPr>
        <p:sp>
          <p:nvSpPr>
            <p:cNvPr id="6595" name="Google Shape;6595;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8" name="Google Shape;6598;p62"/>
          <p:cNvGrpSpPr/>
          <p:nvPr/>
        </p:nvGrpSpPr>
        <p:grpSpPr>
          <a:xfrm>
            <a:off x="2211475" y="3952243"/>
            <a:ext cx="338566" cy="338373"/>
            <a:chOff x="5643000" y="2621375"/>
            <a:chExt cx="480850" cy="480575"/>
          </a:xfrm>
        </p:grpSpPr>
        <p:sp>
          <p:nvSpPr>
            <p:cNvPr id="6599" name="Google Shape;6599;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62"/>
          <p:cNvGrpSpPr/>
          <p:nvPr/>
        </p:nvGrpSpPr>
        <p:grpSpPr>
          <a:xfrm>
            <a:off x="4032695" y="3951803"/>
            <a:ext cx="339359" cy="339253"/>
            <a:chOff x="6235250" y="2620775"/>
            <a:chExt cx="481975" cy="481825"/>
          </a:xfrm>
        </p:grpSpPr>
        <p:sp>
          <p:nvSpPr>
            <p:cNvPr id="6607" name="Google Shape;6607;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2" name="Google Shape;6612;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3" name="Google Shape;6613;p62"/>
          <p:cNvGrpSpPr/>
          <p:nvPr/>
        </p:nvGrpSpPr>
        <p:grpSpPr>
          <a:xfrm>
            <a:off x="5465078" y="2711317"/>
            <a:ext cx="341101" cy="339253"/>
            <a:chOff x="1535000" y="3223325"/>
            <a:chExt cx="484450" cy="481825"/>
          </a:xfrm>
        </p:grpSpPr>
        <p:sp>
          <p:nvSpPr>
            <p:cNvPr id="6614" name="Google Shape;6614;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7" name="Google Shape;6617;p62"/>
          <p:cNvGrpSpPr/>
          <p:nvPr/>
        </p:nvGrpSpPr>
        <p:grpSpPr>
          <a:xfrm>
            <a:off x="5872645" y="2746618"/>
            <a:ext cx="339253" cy="268649"/>
            <a:chOff x="2085525" y="3263750"/>
            <a:chExt cx="481825" cy="381550"/>
          </a:xfrm>
        </p:grpSpPr>
        <p:sp>
          <p:nvSpPr>
            <p:cNvPr id="6618" name="Google Shape;6618;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20" name="Google Shape;6620;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1" name="Google Shape;6621;p62"/>
          <p:cNvGrpSpPr/>
          <p:nvPr/>
        </p:nvGrpSpPr>
        <p:grpSpPr>
          <a:xfrm>
            <a:off x="6704407" y="2711308"/>
            <a:ext cx="340204" cy="339271"/>
            <a:chOff x="3270450" y="3213625"/>
            <a:chExt cx="483175" cy="481850"/>
          </a:xfrm>
        </p:grpSpPr>
        <p:sp>
          <p:nvSpPr>
            <p:cNvPr id="6622" name="Google Shape;6622;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62"/>
          <p:cNvGrpSpPr/>
          <p:nvPr/>
        </p:nvGrpSpPr>
        <p:grpSpPr>
          <a:xfrm>
            <a:off x="7203676" y="2711317"/>
            <a:ext cx="168931" cy="339253"/>
            <a:chOff x="3984950" y="3213600"/>
            <a:chExt cx="239925" cy="481825"/>
          </a:xfrm>
        </p:grpSpPr>
        <p:sp>
          <p:nvSpPr>
            <p:cNvPr id="6625" name="Google Shape;6625;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27" name="Google Shape;6627;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9" name="Google Shape;6629;p62"/>
          <p:cNvGrpSpPr/>
          <p:nvPr/>
        </p:nvGrpSpPr>
        <p:grpSpPr>
          <a:xfrm>
            <a:off x="1736111" y="3981487"/>
            <a:ext cx="355218" cy="279880"/>
            <a:chOff x="5629975" y="3255775"/>
            <a:chExt cx="504500" cy="397500"/>
          </a:xfrm>
        </p:grpSpPr>
        <p:sp>
          <p:nvSpPr>
            <p:cNvPr id="6630" name="Google Shape;6630;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5" name="Google Shape;6635;p62"/>
          <p:cNvGrpSpPr/>
          <p:nvPr/>
        </p:nvGrpSpPr>
        <p:grpSpPr>
          <a:xfrm>
            <a:off x="3572294" y="3981593"/>
            <a:ext cx="340256" cy="279669"/>
            <a:chOff x="6234950" y="3255925"/>
            <a:chExt cx="483250" cy="397200"/>
          </a:xfrm>
        </p:grpSpPr>
        <p:sp>
          <p:nvSpPr>
            <p:cNvPr id="6636" name="Google Shape;6636;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2" name="Google Shape;6642;p62"/>
          <p:cNvGrpSpPr/>
          <p:nvPr/>
        </p:nvGrpSpPr>
        <p:grpSpPr>
          <a:xfrm>
            <a:off x="5043532" y="3125970"/>
            <a:ext cx="318042" cy="339253"/>
            <a:chOff x="914900" y="3806450"/>
            <a:chExt cx="451700" cy="481825"/>
          </a:xfrm>
        </p:grpSpPr>
        <p:sp>
          <p:nvSpPr>
            <p:cNvPr id="6643" name="Google Shape;6643;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8" name="Google Shape;6648;p62"/>
          <p:cNvGrpSpPr/>
          <p:nvPr/>
        </p:nvGrpSpPr>
        <p:grpSpPr>
          <a:xfrm>
            <a:off x="5462454" y="3125785"/>
            <a:ext cx="346347" cy="339623"/>
            <a:chOff x="1490050" y="3805975"/>
            <a:chExt cx="491900" cy="482350"/>
          </a:xfrm>
        </p:grpSpPr>
        <p:sp>
          <p:nvSpPr>
            <p:cNvPr id="6649" name="Google Shape;6649;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3" name="Google Shape;6653;p62"/>
          <p:cNvGrpSpPr/>
          <p:nvPr/>
        </p:nvGrpSpPr>
        <p:grpSpPr>
          <a:xfrm>
            <a:off x="5886322" y="3125970"/>
            <a:ext cx="311899" cy="339253"/>
            <a:chOff x="2104275" y="3806450"/>
            <a:chExt cx="442975" cy="481825"/>
          </a:xfrm>
        </p:grpSpPr>
        <p:sp>
          <p:nvSpPr>
            <p:cNvPr id="6654" name="Google Shape;6654;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6" name="Google Shape;6656;p62"/>
          <p:cNvGrpSpPr/>
          <p:nvPr/>
        </p:nvGrpSpPr>
        <p:grpSpPr>
          <a:xfrm>
            <a:off x="6309839" y="3125970"/>
            <a:ext cx="293416" cy="339253"/>
            <a:chOff x="2710875" y="3806450"/>
            <a:chExt cx="416725" cy="481825"/>
          </a:xfrm>
        </p:grpSpPr>
        <p:sp>
          <p:nvSpPr>
            <p:cNvPr id="6657" name="Google Shape;6657;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62"/>
          <p:cNvGrpSpPr/>
          <p:nvPr/>
        </p:nvGrpSpPr>
        <p:grpSpPr>
          <a:xfrm>
            <a:off x="6704883" y="3166412"/>
            <a:ext cx="339253" cy="258369"/>
            <a:chOff x="3271200" y="3863875"/>
            <a:chExt cx="481825" cy="366950"/>
          </a:xfrm>
        </p:grpSpPr>
        <p:sp>
          <p:nvSpPr>
            <p:cNvPr id="6660" name="Google Shape;6660;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2" name="Google Shape;6662;p62"/>
          <p:cNvGrpSpPr/>
          <p:nvPr/>
        </p:nvGrpSpPr>
        <p:grpSpPr>
          <a:xfrm>
            <a:off x="7140377" y="3126199"/>
            <a:ext cx="295528" cy="338795"/>
            <a:chOff x="3895050" y="3806775"/>
            <a:chExt cx="419725" cy="481175"/>
          </a:xfrm>
        </p:grpSpPr>
        <p:sp>
          <p:nvSpPr>
            <p:cNvPr id="6663" name="Google Shape;6663;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62"/>
          <p:cNvGrpSpPr/>
          <p:nvPr/>
        </p:nvGrpSpPr>
        <p:grpSpPr>
          <a:xfrm>
            <a:off x="7543659" y="3125979"/>
            <a:ext cx="336296" cy="339235"/>
            <a:chOff x="4464775" y="3806475"/>
            <a:chExt cx="477625" cy="481800"/>
          </a:xfrm>
        </p:grpSpPr>
        <p:sp>
          <p:nvSpPr>
            <p:cNvPr id="6666" name="Google Shape;6666;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2" name="Google Shape;6672;p62"/>
          <p:cNvGrpSpPr/>
          <p:nvPr/>
        </p:nvGrpSpPr>
        <p:grpSpPr>
          <a:xfrm>
            <a:off x="7967105" y="3125970"/>
            <a:ext cx="339253" cy="339253"/>
            <a:chOff x="5049725" y="3806450"/>
            <a:chExt cx="481825" cy="481825"/>
          </a:xfrm>
        </p:grpSpPr>
        <p:sp>
          <p:nvSpPr>
            <p:cNvPr id="6673" name="Google Shape;6673;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6" name="Google Shape;6676;p62"/>
          <p:cNvGrpSpPr/>
          <p:nvPr/>
        </p:nvGrpSpPr>
        <p:grpSpPr>
          <a:xfrm>
            <a:off x="1276714" y="3951798"/>
            <a:ext cx="339253" cy="339253"/>
            <a:chOff x="5651375" y="3806450"/>
            <a:chExt cx="481825" cy="481825"/>
          </a:xfrm>
        </p:grpSpPr>
        <p:sp>
          <p:nvSpPr>
            <p:cNvPr id="6677" name="Google Shape;6677;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62"/>
          <p:cNvGrpSpPr/>
          <p:nvPr/>
        </p:nvGrpSpPr>
        <p:grpSpPr>
          <a:xfrm>
            <a:off x="3153646" y="3953787"/>
            <a:ext cx="298503" cy="335275"/>
            <a:chOff x="6264300" y="3809300"/>
            <a:chExt cx="423950" cy="476175"/>
          </a:xfrm>
        </p:grpSpPr>
        <p:sp>
          <p:nvSpPr>
            <p:cNvPr id="6682" name="Google Shape;6682;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62"/>
          <p:cNvGrpSpPr/>
          <p:nvPr/>
        </p:nvGrpSpPr>
        <p:grpSpPr>
          <a:xfrm>
            <a:off x="5032267" y="3538881"/>
            <a:ext cx="340573" cy="339271"/>
            <a:chOff x="898875" y="4399275"/>
            <a:chExt cx="483700" cy="481850"/>
          </a:xfrm>
        </p:grpSpPr>
        <p:sp>
          <p:nvSpPr>
            <p:cNvPr id="6686" name="Google Shape;6686;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62"/>
          <p:cNvGrpSpPr/>
          <p:nvPr/>
        </p:nvGrpSpPr>
        <p:grpSpPr>
          <a:xfrm>
            <a:off x="5466000" y="3554133"/>
            <a:ext cx="339253" cy="308765"/>
            <a:chOff x="1492675" y="4420975"/>
            <a:chExt cx="481825" cy="438525"/>
          </a:xfrm>
        </p:grpSpPr>
        <p:sp>
          <p:nvSpPr>
            <p:cNvPr id="6695" name="Google Shape;6695;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0" name="Google Shape;6700;p62"/>
          <p:cNvGrpSpPr/>
          <p:nvPr/>
        </p:nvGrpSpPr>
        <p:grpSpPr>
          <a:xfrm>
            <a:off x="5870982" y="3539558"/>
            <a:ext cx="342580" cy="337915"/>
            <a:chOff x="2084100" y="4400250"/>
            <a:chExt cx="486550" cy="479925"/>
          </a:xfrm>
        </p:grpSpPr>
        <p:sp>
          <p:nvSpPr>
            <p:cNvPr id="6701" name="Google Shape;6701;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7" name="Google Shape;6707;p62"/>
          <p:cNvGrpSpPr/>
          <p:nvPr/>
        </p:nvGrpSpPr>
        <p:grpSpPr>
          <a:xfrm>
            <a:off x="6307462" y="3538907"/>
            <a:ext cx="298169" cy="339218"/>
            <a:chOff x="2707950" y="4399325"/>
            <a:chExt cx="423475" cy="481775"/>
          </a:xfrm>
        </p:grpSpPr>
        <p:sp>
          <p:nvSpPr>
            <p:cNvPr id="6708" name="Google Shape;6708;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62"/>
          <p:cNvGrpSpPr/>
          <p:nvPr/>
        </p:nvGrpSpPr>
        <p:grpSpPr>
          <a:xfrm>
            <a:off x="6736981" y="3538881"/>
            <a:ext cx="275057" cy="339271"/>
            <a:chOff x="3330525" y="4399275"/>
            <a:chExt cx="390650" cy="481850"/>
          </a:xfrm>
        </p:grpSpPr>
        <p:sp>
          <p:nvSpPr>
            <p:cNvPr id="6721" name="Google Shape;6721;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8" name="Google Shape;6728;p62"/>
          <p:cNvGrpSpPr/>
          <p:nvPr/>
        </p:nvGrpSpPr>
        <p:grpSpPr>
          <a:xfrm>
            <a:off x="7161510" y="3538890"/>
            <a:ext cx="253265" cy="339253"/>
            <a:chOff x="3938800" y="4399275"/>
            <a:chExt cx="359700" cy="481825"/>
          </a:xfrm>
        </p:grpSpPr>
        <p:sp>
          <p:nvSpPr>
            <p:cNvPr id="6729" name="Google Shape;6729;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62"/>
          <p:cNvGrpSpPr/>
          <p:nvPr/>
        </p:nvGrpSpPr>
        <p:grpSpPr>
          <a:xfrm>
            <a:off x="7632288" y="3538890"/>
            <a:ext cx="159039" cy="339253"/>
            <a:chOff x="4584850" y="4399275"/>
            <a:chExt cx="225875" cy="481825"/>
          </a:xfrm>
        </p:grpSpPr>
        <p:sp>
          <p:nvSpPr>
            <p:cNvPr id="6735" name="Google Shape;6735;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37" name="Google Shape;6737;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38" name="Google Shape;6738;p62"/>
          <p:cNvGrpSpPr/>
          <p:nvPr/>
        </p:nvGrpSpPr>
        <p:grpSpPr>
          <a:xfrm>
            <a:off x="817316" y="3951795"/>
            <a:ext cx="339253" cy="339253"/>
            <a:chOff x="5642550" y="4399275"/>
            <a:chExt cx="481825" cy="481825"/>
          </a:xfrm>
        </p:grpSpPr>
        <p:sp>
          <p:nvSpPr>
            <p:cNvPr id="6739" name="Google Shape;6739;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1" name="Google Shape;6741;p62"/>
          <p:cNvGrpSpPr/>
          <p:nvPr/>
        </p:nvGrpSpPr>
        <p:grpSpPr>
          <a:xfrm>
            <a:off x="2670186" y="3963703"/>
            <a:ext cx="363316" cy="315437"/>
            <a:chOff x="6218300" y="4416175"/>
            <a:chExt cx="516000" cy="448000"/>
          </a:xfrm>
        </p:grpSpPr>
        <p:sp>
          <p:nvSpPr>
            <p:cNvPr id="6742" name="Google Shape;6742;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5" name="Google Shape;6745;p62"/>
          <p:cNvGrpSpPr/>
          <p:nvPr/>
        </p:nvGrpSpPr>
        <p:grpSpPr>
          <a:xfrm>
            <a:off x="5870391" y="3951792"/>
            <a:ext cx="339253" cy="339253"/>
            <a:chOff x="899850" y="4992125"/>
            <a:chExt cx="481825" cy="481825"/>
          </a:xfrm>
        </p:grpSpPr>
        <p:sp>
          <p:nvSpPr>
            <p:cNvPr id="6746" name="Google Shape;6746;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62"/>
          <p:cNvGrpSpPr/>
          <p:nvPr/>
        </p:nvGrpSpPr>
        <p:grpSpPr>
          <a:xfrm>
            <a:off x="5410993" y="3951792"/>
            <a:ext cx="339253" cy="339253"/>
            <a:chOff x="1492675" y="4992125"/>
            <a:chExt cx="481825" cy="481825"/>
          </a:xfrm>
        </p:grpSpPr>
        <p:sp>
          <p:nvSpPr>
            <p:cNvPr id="6750" name="Google Shape;6750;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2" name="Google Shape;6752;p62"/>
          <p:cNvGrpSpPr/>
          <p:nvPr/>
        </p:nvGrpSpPr>
        <p:grpSpPr>
          <a:xfrm>
            <a:off x="4951595" y="3951792"/>
            <a:ext cx="339253" cy="339253"/>
            <a:chOff x="2085525" y="4992125"/>
            <a:chExt cx="481825" cy="481825"/>
          </a:xfrm>
        </p:grpSpPr>
        <p:sp>
          <p:nvSpPr>
            <p:cNvPr id="6753" name="Google Shape;6753;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5" name="Google Shape;6755;p62"/>
          <p:cNvGrpSpPr/>
          <p:nvPr/>
        </p:nvGrpSpPr>
        <p:grpSpPr>
          <a:xfrm>
            <a:off x="6789344" y="3951792"/>
            <a:ext cx="339253" cy="339253"/>
            <a:chOff x="2678350" y="4992125"/>
            <a:chExt cx="481825" cy="481825"/>
          </a:xfrm>
        </p:grpSpPr>
        <p:sp>
          <p:nvSpPr>
            <p:cNvPr id="6756" name="Google Shape;6756;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62"/>
          <p:cNvGrpSpPr/>
          <p:nvPr/>
        </p:nvGrpSpPr>
        <p:grpSpPr>
          <a:xfrm>
            <a:off x="4492198" y="3951792"/>
            <a:ext cx="339253" cy="339253"/>
            <a:chOff x="3271200" y="4992125"/>
            <a:chExt cx="481825" cy="481825"/>
          </a:xfrm>
        </p:grpSpPr>
        <p:sp>
          <p:nvSpPr>
            <p:cNvPr id="6760" name="Google Shape;6760;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62"/>
          <p:cNvGrpSpPr/>
          <p:nvPr/>
        </p:nvGrpSpPr>
        <p:grpSpPr>
          <a:xfrm>
            <a:off x="6329788" y="3952813"/>
            <a:ext cx="339411" cy="337211"/>
            <a:chOff x="5049575" y="4993600"/>
            <a:chExt cx="482050" cy="478925"/>
          </a:xfrm>
        </p:grpSpPr>
        <p:sp>
          <p:nvSpPr>
            <p:cNvPr id="6764" name="Google Shape;6764;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68" name="Google Shape;6768;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769" name="Google Shape;6769;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770" name="Google Shape;6770;p62"/>
          <p:cNvGrpSpPr/>
          <p:nvPr/>
        </p:nvGrpSpPr>
        <p:grpSpPr>
          <a:xfrm>
            <a:off x="7248742" y="3975375"/>
            <a:ext cx="195300" cy="343772"/>
            <a:chOff x="3999225" y="4364775"/>
            <a:chExt cx="195300" cy="343772"/>
          </a:xfrm>
        </p:grpSpPr>
        <p:grpSp>
          <p:nvGrpSpPr>
            <p:cNvPr id="6771" name="Google Shape;6771;p62"/>
            <p:cNvGrpSpPr/>
            <p:nvPr/>
          </p:nvGrpSpPr>
          <p:grpSpPr>
            <a:xfrm>
              <a:off x="4048568" y="4562577"/>
              <a:ext cx="97317" cy="145970"/>
              <a:chOff x="1529575" y="2222650"/>
              <a:chExt cx="203125" cy="304675"/>
            </a:xfrm>
          </p:grpSpPr>
          <p:sp>
            <p:nvSpPr>
              <p:cNvPr id="6772" name="Google Shape;6772;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2"/>
            <p:cNvGrpSpPr/>
            <p:nvPr/>
          </p:nvGrpSpPr>
          <p:grpSpPr>
            <a:xfrm>
              <a:off x="3999225" y="4364775"/>
              <a:ext cx="195300" cy="195300"/>
              <a:chOff x="3999225" y="4364775"/>
              <a:chExt cx="195300" cy="195300"/>
            </a:xfrm>
          </p:grpSpPr>
          <p:sp>
            <p:nvSpPr>
              <p:cNvPr id="6775" name="Google Shape;6775;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7" name="Google Shape;6777;p62"/>
          <p:cNvGrpSpPr/>
          <p:nvPr/>
        </p:nvGrpSpPr>
        <p:grpSpPr>
          <a:xfrm>
            <a:off x="7564186" y="3991627"/>
            <a:ext cx="277088" cy="259611"/>
            <a:chOff x="4335888" y="4398114"/>
            <a:chExt cx="277088" cy="259611"/>
          </a:xfrm>
        </p:grpSpPr>
        <p:grpSp>
          <p:nvGrpSpPr>
            <p:cNvPr id="6778" name="Google Shape;6778;p62"/>
            <p:cNvGrpSpPr/>
            <p:nvPr/>
          </p:nvGrpSpPr>
          <p:grpSpPr>
            <a:xfrm>
              <a:off x="4335888" y="4462425"/>
              <a:ext cx="195300" cy="195300"/>
              <a:chOff x="4335888" y="4462425"/>
              <a:chExt cx="195300" cy="195300"/>
            </a:xfrm>
          </p:grpSpPr>
          <p:sp>
            <p:nvSpPr>
              <p:cNvPr id="6779" name="Google Shape;6779;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62"/>
            <p:cNvGrpSpPr/>
            <p:nvPr/>
          </p:nvGrpSpPr>
          <p:grpSpPr>
            <a:xfrm>
              <a:off x="4509813" y="4398114"/>
              <a:ext cx="103162" cy="103198"/>
              <a:chOff x="2277975" y="2021700"/>
              <a:chExt cx="215325" cy="215400"/>
            </a:xfrm>
          </p:grpSpPr>
          <p:sp>
            <p:nvSpPr>
              <p:cNvPr id="6782" name="Google Shape;6782;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4" name="Google Shape;6784;p62"/>
          <p:cNvGrpSpPr/>
          <p:nvPr/>
        </p:nvGrpSpPr>
        <p:grpSpPr>
          <a:xfrm>
            <a:off x="7961419" y="4049613"/>
            <a:ext cx="392275" cy="195300"/>
            <a:chOff x="4752588" y="4440200"/>
            <a:chExt cx="392275" cy="195300"/>
          </a:xfrm>
        </p:grpSpPr>
        <p:grpSp>
          <p:nvGrpSpPr>
            <p:cNvPr id="6785" name="Google Shape;6785;p62"/>
            <p:cNvGrpSpPr/>
            <p:nvPr/>
          </p:nvGrpSpPr>
          <p:grpSpPr>
            <a:xfrm>
              <a:off x="4950384" y="4469728"/>
              <a:ext cx="194479" cy="136244"/>
              <a:chOff x="3163375" y="2175125"/>
              <a:chExt cx="405925" cy="284375"/>
            </a:xfrm>
          </p:grpSpPr>
          <p:sp>
            <p:nvSpPr>
              <p:cNvPr id="6786" name="Google Shape;6786;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2"/>
            <p:cNvGrpSpPr/>
            <p:nvPr/>
          </p:nvGrpSpPr>
          <p:grpSpPr>
            <a:xfrm>
              <a:off x="4752588" y="4440200"/>
              <a:ext cx="195300" cy="195300"/>
              <a:chOff x="4335888" y="4462425"/>
              <a:chExt cx="195300" cy="195300"/>
            </a:xfrm>
          </p:grpSpPr>
          <p:sp>
            <p:nvSpPr>
              <p:cNvPr id="6790" name="Google Shape;6790;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5" name="Shape 6795"/>
        <p:cNvGrpSpPr/>
        <p:nvPr/>
      </p:nvGrpSpPr>
      <p:grpSpPr>
        <a:xfrm>
          <a:off x="0" y="0"/>
          <a:ext cx="0" cy="0"/>
          <a:chOff x="0" y="0"/>
          <a:chExt cx="0" cy="0"/>
        </a:xfrm>
      </p:grpSpPr>
      <p:grpSp>
        <p:nvGrpSpPr>
          <p:cNvPr id="6796" name="Google Shape;6796;p63"/>
          <p:cNvGrpSpPr/>
          <p:nvPr/>
        </p:nvGrpSpPr>
        <p:grpSpPr>
          <a:xfrm>
            <a:off x="856199" y="1311179"/>
            <a:ext cx="322099" cy="370529"/>
            <a:chOff x="-42971725" y="3217825"/>
            <a:chExt cx="275675" cy="317125"/>
          </a:xfrm>
        </p:grpSpPr>
        <p:sp>
          <p:nvSpPr>
            <p:cNvPr id="6797" name="Google Shape;6797;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3"/>
          <p:cNvGrpSpPr/>
          <p:nvPr/>
        </p:nvGrpSpPr>
        <p:grpSpPr>
          <a:xfrm>
            <a:off x="828113" y="1779835"/>
            <a:ext cx="378270" cy="337551"/>
            <a:chOff x="-42996150" y="3612600"/>
            <a:chExt cx="323750" cy="288900"/>
          </a:xfrm>
        </p:grpSpPr>
        <p:sp>
          <p:nvSpPr>
            <p:cNvPr id="6801" name="Google Shape;6801;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3"/>
          <p:cNvGrpSpPr/>
          <p:nvPr/>
        </p:nvGrpSpPr>
        <p:grpSpPr>
          <a:xfrm>
            <a:off x="830874" y="2189205"/>
            <a:ext cx="372749" cy="370909"/>
            <a:chOff x="-42994575" y="3950300"/>
            <a:chExt cx="319025" cy="317450"/>
          </a:xfrm>
        </p:grpSpPr>
        <p:sp>
          <p:nvSpPr>
            <p:cNvPr id="6805" name="Google Shape;6805;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3"/>
          <p:cNvGrpSpPr/>
          <p:nvPr/>
        </p:nvGrpSpPr>
        <p:grpSpPr>
          <a:xfrm>
            <a:off x="2984269" y="1336037"/>
            <a:ext cx="371785" cy="370879"/>
            <a:chOff x="-41111350" y="3239100"/>
            <a:chExt cx="318200" cy="317425"/>
          </a:xfrm>
        </p:grpSpPr>
        <p:sp>
          <p:nvSpPr>
            <p:cNvPr id="6809" name="Google Shape;6809;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3"/>
          <p:cNvGrpSpPr/>
          <p:nvPr/>
        </p:nvGrpSpPr>
        <p:grpSpPr>
          <a:xfrm>
            <a:off x="2980588" y="1771568"/>
            <a:ext cx="379146" cy="370967"/>
            <a:chOff x="-41117650" y="3605525"/>
            <a:chExt cx="324500" cy="317500"/>
          </a:xfrm>
        </p:grpSpPr>
        <p:sp>
          <p:nvSpPr>
            <p:cNvPr id="6814" name="Google Shape;6814;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63"/>
          <p:cNvGrpSpPr/>
          <p:nvPr/>
        </p:nvGrpSpPr>
        <p:grpSpPr>
          <a:xfrm>
            <a:off x="1806843" y="2663092"/>
            <a:ext cx="216271" cy="371814"/>
            <a:chOff x="-39205300" y="3220175"/>
            <a:chExt cx="185100" cy="318225"/>
          </a:xfrm>
        </p:grpSpPr>
        <p:sp>
          <p:nvSpPr>
            <p:cNvPr id="6819" name="Google Shape;6819;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3"/>
          <p:cNvGrpSpPr/>
          <p:nvPr/>
        </p:nvGrpSpPr>
        <p:grpSpPr>
          <a:xfrm>
            <a:off x="1772370" y="3123163"/>
            <a:ext cx="300016" cy="369273"/>
            <a:chOff x="-39248625" y="3588600"/>
            <a:chExt cx="256775" cy="316050"/>
          </a:xfrm>
        </p:grpSpPr>
        <p:sp>
          <p:nvSpPr>
            <p:cNvPr id="6822" name="Google Shape;6822;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4" name="Google Shape;6824;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6" name="Google Shape;6826;p63"/>
          <p:cNvGrpSpPr/>
          <p:nvPr/>
        </p:nvGrpSpPr>
        <p:grpSpPr>
          <a:xfrm>
            <a:off x="1223084" y="1311179"/>
            <a:ext cx="429504" cy="370879"/>
            <a:chOff x="-42651700" y="3217825"/>
            <a:chExt cx="367600" cy="317425"/>
          </a:xfrm>
        </p:grpSpPr>
        <p:sp>
          <p:nvSpPr>
            <p:cNvPr id="6827" name="Google Shape;6827;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3"/>
          <p:cNvGrpSpPr/>
          <p:nvPr/>
        </p:nvGrpSpPr>
        <p:grpSpPr>
          <a:xfrm>
            <a:off x="1258516" y="1750829"/>
            <a:ext cx="358640" cy="363226"/>
            <a:chOff x="-42617300" y="3587775"/>
            <a:chExt cx="306950" cy="310875"/>
          </a:xfrm>
        </p:grpSpPr>
        <p:sp>
          <p:nvSpPr>
            <p:cNvPr id="6832" name="Google Shape;6832;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63"/>
          <p:cNvGrpSpPr/>
          <p:nvPr/>
        </p:nvGrpSpPr>
        <p:grpSpPr>
          <a:xfrm>
            <a:off x="3430343" y="1335569"/>
            <a:ext cx="376926" cy="370324"/>
            <a:chOff x="-40748275" y="3238700"/>
            <a:chExt cx="322600" cy="316950"/>
          </a:xfrm>
        </p:grpSpPr>
        <p:sp>
          <p:nvSpPr>
            <p:cNvPr id="6836" name="Google Shape;6836;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3"/>
          <p:cNvGrpSpPr/>
          <p:nvPr/>
        </p:nvGrpSpPr>
        <p:grpSpPr>
          <a:xfrm>
            <a:off x="3432899" y="1803553"/>
            <a:ext cx="371814" cy="338690"/>
            <a:chOff x="-40745125" y="3632900"/>
            <a:chExt cx="318225" cy="289875"/>
          </a:xfrm>
        </p:grpSpPr>
        <p:sp>
          <p:nvSpPr>
            <p:cNvPr id="6843" name="Google Shape;6843;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3"/>
          <p:cNvGrpSpPr/>
          <p:nvPr/>
        </p:nvGrpSpPr>
        <p:grpSpPr>
          <a:xfrm>
            <a:off x="3437047" y="2214764"/>
            <a:ext cx="363518" cy="370178"/>
            <a:chOff x="-40742750" y="3972175"/>
            <a:chExt cx="311125" cy="316825"/>
          </a:xfrm>
        </p:grpSpPr>
        <p:sp>
          <p:nvSpPr>
            <p:cNvPr id="6851" name="Google Shape;6851;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3"/>
          <p:cNvGrpSpPr/>
          <p:nvPr/>
        </p:nvGrpSpPr>
        <p:grpSpPr>
          <a:xfrm>
            <a:off x="2219708" y="2664932"/>
            <a:ext cx="266892" cy="369974"/>
            <a:chOff x="-38860325" y="3221750"/>
            <a:chExt cx="228425" cy="316650"/>
          </a:xfrm>
        </p:grpSpPr>
        <p:sp>
          <p:nvSpPr>
            <p:cNvPr id="6854" name="Google Shape;6854;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3"/>
          <p:cNvGrpSpPr/>
          <p:nvPr/>
        </p:nvGrpSpPr>
        <p:grpSpPr>
          <a:xfrm>
            <a:off x="2170515" y="3126989"/>
            <a:ext cx="380081" cy="367111"/>
            <a:chOff x="-38905225" y="3591875"/>
            <a:chExt cx="325300" cy="314200"/>
          </a:xfrm>
        </p:grpSpPr>
        <p:sp>
          <p:nvSpPr>
            <p:cNvPr id="6859" name="Google Shape;6859;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2" name="Google Shape;6862;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63"/>
          <p:cNvGrpSpPr/>
          <p:nvPr/>
        </p:nvGrpSpPr>
        <p:grpSpPr>
          <a:xfrm>
            <a:off x="3977265" y="3112069"/>
            <a:ext cx="290815" cy="369740"/>
            <a:chOff x="-37370925" y="3579105"/>
            <a:chExt cx="248900" cy="316450"/>
          </a:xfrm>
        </p:grpSpPr>
        <p:sp>
          <p:nvSpPr>
            <p:cNvPr id="6864" name="Google Shape;6864;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6" name="Google Shape;6866;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8" name="Google Shape;6868;p63"/>
          <p:cNvGrpSpPr/>
          <p:nvPr/>
        </p:nvGrpSpPr>
        <p:grpSpPr>
          <a:xfrm>
            <a:off x="1670640" y="2190140"/>
            <a:ext cx="371814" cy="369974"/>
            <a:chOff x="-42259725" y="3951100"/>
            <a:chExt cx="318225" cy="316650"/>
          </a:xfrm>
        </p:grpSpPr>
        <p:sp>
          <p:nvSpPr>
            <p:cNvPr id="6869" name="Google Shape;6869;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3"/>
          <p:cNvGrpSpPr/>
          <p:nvPr/>
        </p:nvGrpSpPr>
        <p:grpSpPr>
          <a:xfrm>
            <a:off x="3869002" y="1369161"/>
            <a:ext cx="370879" cy="337755"/>
            <a:chOff x="-40378075" y="3267450"/>
            <a:chExt cx="317425" cy="289075"/>
          </a:xfrm>
        </p:grpSpPr>
        <p:sp>
          <p:nvSpPr>
            <p:cNvPr id="6872" name="Google Shape;6872;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3"/>
          <p:cNvGrpSpPr/>
          <p:nvPr/>
        </p:nvGrpSpPr>
        <p:grpSpPr>
          <a:xfrm>
            <a:off x="3872668" y="1770429"/>
            <a:ext cx="363548" cy="369974"/>
            <a:chOff x="-40372575" y="3604550"/>
            <a:chExt cx="311150" cy="316650"/>
          </a:xfrm>
        </p:grpSpPr>
        <p:sp>
          <p:nvSpPr>
            <p:cNvPr id="6877" name="Google Shape;6877;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0" name="Google Shape;6880;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1" name="Google Shape;6881;p63"/>
          <p:cNvGrpSpPr/>
          <p:nvPr/>
        </p:nvGrpSpPr>
        <p:grpSpPr>
          <a:xfrm>
            <a:off x="2596617" y="2663092"/>
            <a:ext cx="399038" cy="372165"/>
            <a:chOff x="-38542250" y="3220175"/>
            <a:chExt cx="341525" cy="318525"/>
          </a:xfrm>
        </p:grpSpPr>
        <p:sp>
          <p:nvSpPr>
            <p:cNvPr id="6882" name="Google Shape;6882;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3"/>
          <p:cNvGrpSpPr/>
          <p:nvPr/>
        </p:nvGrpSpPr>
        <p:grpSpPr>
          <a:xfrm>
            <a:off x="2618549" y="3122462"/>
            <a:ext cx="369974" cy="369068"/>
            <a:chOff x="-38537400" y="3588000"/>
            <a:chExt cx="316650" cy="315875"/>
          </a:xfrm>
        </p:grpSpPr>
        <p:sp>
          <p:nvSpPr>
            <p:cNvPr id="6886" name="Google Shape;6886;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3"/>
          <p:cNvGrpSpPr/>
          <p:nvPr/>
        </p:nvGrpSpPr>
        <p:grpSpPr>
          <a:xfrm>
            <a:off x="2617629" y="3579991"/>
            <a:ext cx="371814" cy="369974"/>
            <a:chOff x="-38538975" y="3954250"/>
            <a:chExt cx="318225" cy="316650"/>
          </a:xfrm>
        </p:grpSpPr>
        <p:sp>
          <p:nvSpPr>
            <p:cNvPr id="6891" name="Google Shape;6891;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3"/>
          <p:cNvGrpSpPr/>
          <p:nvPr/>
        </p:nvGrpSpPr>
        <p:grpSpPr>
          <a:xfrm>
            <a:off x="3934941" y="3574918"/>
            <a:ext cx="375465" cy="371814"/>
            <a:chOff x="-37385100" y="3949908"/>
            <a:chExt cx="321350" cy="318225"/>
          </a:xfrm>
        </p:grpSpPr>
        <p:sp>
          <p:nvSpPr>
            <p:cNvPr id="6894" name="Google Shape;6894;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3"/>
          <p:cNvGrpSpPr/>
          <p:nvPr/>
        </p:nvGrpSpPr>
        <p:grpSpPr>
          <a:xfrm>
            <a:off x="2110600" y="1310478"/>
            <a:ext cx="370909" cy="370675"/>
            <a:chOff x="-41895050" y="3217225"/>
            <a:chExt cx="317450" cy="317250"/>
          </a:xfrm>
        </p:grpSpPr>
        <p:sp>
          <p:nvSpPr>
            <p:cNvPr id="6897" name="Google Shape;6897;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3"/>
          <p:cNvGrpSpPr/>
          <p:nvPr/>
        </p:nvGrpSpPr>
        <p:grpSpPr>
          <a:xfrm>
            <a:off x="2110148" y="1747412"/>
            <a:ext cx="371814" cy="369974"/>
            <a:chOff x="-41893475" y="3584850"/>
            <a:chExt cx="318225" cy="316650"/>
          </a:xfrm>
        </p:grpSpPr>
        <p:sp>
          <p:nvSpPr>
            <p:cNvPr id="6903" name="Google Shape;6903;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7" name="Google Shape;6907;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63"/>
          <p:cNvGrpSpPr/>
          <p:nvPr/>
        </p:nvGrpSpPr>
        <p:grpSpPr>
          <a:xfrm>
            <a:off x="880176" y="3142704"/>
            <a:ext cx="337522" cy="370909"/>
            <a:chOff x="-39998250" y="3605325"/>
            <a:chExt cx="288875" cy="317450"/>
          </a:xfrm>
        </p:grpSpPr>
        <p:sp>
          <p:nvSpPr>
            <p:cNvPr id="6910" name="Google Shape;6910;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3"/>
          <p:cNvGrpSpPr/>
          <p:nvPr/>
        </p:nvGrpSpPr>
        <p:grpSpPr>
          <a:xfrm>
            <a:off x="863950" y="3601168"/>
            <a:ext cx="369974" cy="369945"/>
            <a:chOff x="-40011050" y="3972375"/>
            <a:chExt cx="316650" cy="316625"/>
          </a:xfrm>
        </p:grpSpPr>
        <p:sp>
          <p:nvSpPr>
            <p:cNvPr id="6913" name="Google Shape;6913;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3"/>
          <p:cNvGrpSpPr/>
          <p:nvPr/>
        </p:nvGrpSpPr>
        <p:grpSpPr>
          <a:xfrm>
            <a:off x="3095881" y="2665867"/>
            <a:ext cx="266921" cy="369039"/>
            <a:chOff x="-38129425" y="3222550"/>
            <a:chExt cx="228450" cy="315850"/>
          </a:xfrm>
        </p:grpSpPr>
        <p:sp>
          <p:nvSpPr>
            <p:cNvPr id="6916" name="Google Shape;6916;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3"/>
          <p:cNvGrpSpPr/>
          <p:nvPr/>
        </p:nvGrpSpPr>
        <p:grpSpPr>
          <a:xfrm>
            <a:off x="3050850" y="3122462"/>
            <a:ext cx="371785" cy="369974"/>
            <a:chOff x="-38172725" y="3588000"/>
            <a:chExt cx="318200" cy="316650"/>
          </a:xfrm>
        </p:grpSpPr>
        <p:sp>
          <p:nvSpPr>
            <p:cNvPr id="6919" name="Google Shape;6919;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3"/>
          <p:cNvGrpSpPr/>
          <p:nvPr/>
        </p:nvGrpSpPr>
        <p:grpSpPr>
          <a:xfrm>
            <a:off x="3126752" y="3580897"/>
            <a:ext cx="219981" cy="369974"/>
            <a:chOff x="-38109725" y="3955025"/>
            <a:chExt cx="188275" cy="316650"/>
          </a:xfrm>
        </p:grpSpPr>
        <p:sp>
          <p:nvSpPr>
            <p:cNvPr id="6928" name="Google Shape;6928;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63"/>
          <p:cNvGrpSpPr/>
          <p:nvPr/>
        </p:nvGrpSpPr>
        <p:grpSpPr>
          <a:xfrm>
            <a:off x="2542151" y="1312318"/>
            <a:ext cx="373654" cy="369068"/>
            <a:chOff x="-41530375" y="3218800"/>
            <a:chExt cx="319800" cy="315875"/>
          </a:xfrm>
        </p:grpSpPr>
        <p:sp>
          <p:nvSpPr>
            <p:cNvPr id="6932" name="Google Shape;6932;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3"/>
          <p:cNvGrpSpPr/>
          <p:nvPr/>
        </p:nvGrpSpPr>
        <p:grpSpPr>
          <a:xfrm>
            <a:off x="2544444" y="1827476"/>
            <a:ext cx="369068" cy="289004"/>
            <a:chOff x="-41526450" y="3653375"/>
            <a:chExt cx="315875" cy="247350"/>
          </a:xfrm>
        </p:grpSpPr>
        <p:sp>
          <p:nvSpPr>
            <p:cNvPr id="6935" name="Google Shape;6935;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3"/>
          <p:cNvGrpSpPr/>
          <p:nvPr/>
        </p:nvGrpSpPr>
        <p:grpSpPr>
          <a:xfrm>
            <a:off x="2545831" y="2190140"/>
            <a:ext cx="366293" cy="369974"/>
            <a:chOff x="-41526450" y="3951100"/>
            <a:chExt cx="313500" cy="316650"/>
          </a:xfrm>
        </p:grpSpPr>
        <p:sp>
          <p:nvSpPr>
            <p:cNvPr id="6938" name="Google Shape;6938;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3"/>
          <p:cNvGrpSpPr/>
          <p:nvPr/>
        </p:nvGrpSpPr>
        <p:grpSpPr>
          <a:xfrm>
            <a:off x="1311086" y="2684269"/>
            <a:ext cx="339595" cy="371814"/>
            <a:chOff x="-39625900" y="3238300"/>
            <a:chExt cx="290650" cy="318225"/>
          </a:xfrm>
        </p:grpSpPr>
        <p:sp>
          <p:nvSpPr>
            <p:cNvPr id="6942" name="Google Shape;6942;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63"/>
          <p:cNvGrpSpPr/>
          <p:nvPr/>
        </p:nvGrpSpPr>
        <p:grpSpPr>
          <a:xfrm>
            <a:off x="1305137" y="3600730"/>
            <a:ext cx="366293" cy="370441"/>
            <a:chOff x="-39647175" y="3972000"/>
            <a:chExt cx="313500" cy="317050"/>
          </a:xfrm>
        </p:grpSpPr>
        <p:sp>
          <p:nvSpPr>
            <p:cNvPr id="6946" name="Google Shape;6946;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3"/>
          <p:cNvGrpSpPr/>
          <p:nvPr/>
        </p:nvGrpSpPr>
        <p:grpSpPr>
          <a:xfrm>
            <a:off x="3474265" y="2664728"/>
            <a:ext cx="375495" cy="370879"/>
            <a:chOff x="-37808850" y="3221575"/>
            <a:chExt cx="321375" cy="317425"/>
          </a:xfrm>
        </p:grpSpPr>
        <p:sp>
          <p:nvSpPr>
            <p:cNvPr id="6950" name="Google Shape;6950;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3"/>
          <p:cNvGrpSpPr/>
          <p:nvPr/>
        </p:nvGrpSpPr>
        <p:grpSpPr>
          <a:xfrm>
            <a:off x="3483038" y="3186759"/>
            <a:ext cx="372749" cy="241158"/>
            <a:chOff x="-37806500" y="3643030"/>
            <a:chExt cx="319025" cy="206400"/>
          </a:xfrm>
        </p:grpSpPr>
        <p:sp>
          <p:nvSpPr>
            <p:cNvPr id="6953" name="Google Shape;6953;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3"/>
          <p:cNvGrpSpPr/>
          <p:nvPr/>
        </p:nvGrpSpPr>
        <p:grpSpPr>
          <a:xfrm>
            <a:off x="3485346" y="3579056"/>
            <a:ext cx="368134" cy="371814"/>
            <a:chOff x="-37804925" y="3953450"/>
            <a:chExt cx="315075" cy="318225"/>
          </a:xfrm>
        </p:grpSpPr>
        <p:sp>
          <p:nvSpPr>
            <p:cNvPr id="6956" name="Google Shape;6956;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63"/>
          <p:cNvGrpSpPr/>
          <p:nvPr/>
        </p:nvGrpSpPr>
        <p:grpSpPr>
          <a:xfrm>
            <a:off x="4840364" y="1328538"/>
            <a:ext cx="355663" cy="308725"/>
            <a:chOff x="-28462125" y="3199700"/>
            <a:chExt cx="298550" cy="259150"/>
          </a:xfrm>
        </p:grpSpPr>
        <p:sp>
          <p:nvSpPr>
            <p:cNvPr id="6961" name="Google Shape;6961;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3"/>
          <p:cNvGrpSpPr/>
          <p:nvPr/>
        </p:nvGrpSpPr>
        <p:grpSpPr>
          <a:xfrm>
            <a:off x="4841317" y="1763228"/>
            <a:ext cx="353757" cy="352833"/>
            <a:chOff x="-28461325" y="3545475"/>
            <a:chExt cx="296950" cy="296175"/>
          </a:xfrm>
        </p:grpSpPr>
        <p:sp>
          <p:nvSpPr>
            <p:cNvPr id="6965" name="Google Shape;6965;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3"/>
          <p:cNvGrpSpPr/>
          <p:nvPr/>
        </p:nvGrpSpPr>
        <p:grpSpPr>
          <a:xfrm>
            <a:off x="4837550" y="2213272"/>
            <a:ext cx="361292" cy="352803"/>
            <a:chOff x="-28463700" y="3914875"/>
            <a:chExt cx="303275" cy="296150"/>
          </a:xfrm>
        </p:grpSpPr>
        <p:sp>
          <p:nvSpPr>
            <p:cNvPr id="6972" name="Google Shape;6972;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3"/>
          <p:cNvGrpSpPr/>
          <p:nvPr/>
        </p:nvGrpSpPr>
        <p:grpSpPr>
          <a:xfrm>
            <a:off x="7072335" y="1369355"/>
            <a:ext cx="351880" cy="227092"/>
            <a:chOff x="-26573400" y="3224125"/>
            <a:chExt cx="295375" cy="190625"/>
          </a:xfrm>
        </p:grpSpPr>
        <p:sp>
          <p:nvSpPr>
            <p:cNvPr id="6975" name="Google Shape;6975;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3"/>
          <p:cNvGrpSpPr/>
          <p:nvPr/>
        </p:nvGrpSpPr>
        <p:grpSpPr>
          <a:xfrm>
            <a:off x="7072335" y="1763690"/>
            <a:ext cx="351880" cy="351910"/>
            <a:chOff x="-26573400" y="3546250"/>
            <a:chExt cx="295375" cy="295400"/>
          </a:xfrm>
        </p:grpSpPr>
        <p:sp>
          <p:nvSpPr>
            <p:cNvPr id="6978" name="Google Shape;6978;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3"/>
          <p:cNvGrpSpPr/>
          <p:nvPr/>
        </p:nvGrpSpPr>
        <p:grpSpPr>
          <a:xfrm>
            <a:off x="7060615" y="2213599"/>
            <a:ext cx="375319" cy="352148"/>
            <a:chOff x="-26583625" y="3917025"/>
            <a:chExt cx="315050" cy="295600"/>
          </a:xfrm>
        </p:grpSpPr>
        <p:sp>
          <p:nvSpPr>
            <p:cNvPr id="6984" name="Google Shape;6984;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63"/>
          <p:cNvGrpSpPr/>
          <p:nvPr/>
        </p:nvGrpSpPr>
        <p:grpSpPr>
          <a:xfrm>
            <a:off x="5759130" y="3172629"/>
            <a:ext cx="289039" cy="352833"/>
            <a:chOff x="-24694925" y="3518700"/>
            <a:chExt cx="242625" cy="296175"/>
          </a:xfrm>
        </p:grpSpPr>
        <p:sp>
          <p:nvSpPr>
            <p:cNvPr id="6990" name="Google Shape;6990;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3"/>
          <p:cNvGrpSpPr/>
          <p:nvPr/>
        </p:nvGrpSpPr>
        <p:grpSpPr>
          <a:xfrm>
            <a:off x="5758668" y="3622657"/>
            <a:ext cx="289962" cy="352833"/>
            <a:chOff x="-24709100" y="3888875"/>
            <a:chExt cx="243400" cy="296175"/>
          </a:xfrm>
        </p:grpSpPr>
        <p:sp>
          <p:nvSpPr>
            <p:cNvPr id="6995" name="Google Shape;6995;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3"/>
          <p:cNvGrpSpPr/>
          <p:nvPr/>
        </p:nvGrpSpPr>
        <p:grpSpPr>
          <a:xfrm>
            <a:off x="7958668" y="2695320"/>
            <a:ext cx="356556" cy="349557"/>
            <a:chOff x="-22863675" y="3131775"/>
            <a:chExt cx="299300" cy="293425"/>
          </a:xfrm>
        </p:grpSpPr>
        <p:sp>
          <p:nvSpPr>
            <p:cNvPr id="6999" name="Google Shape;6999;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3"/>
          <p:cNvGrpSpPr/>
          <p:nvPr/>
        </p:nvGrpSpPr>
        <p:grpSpPr>
          <a:xfrm>
            <a:off x="5301532" y="1306499"/>
            <a:ext cx="310602" cy="352803"/>
            <a:chOff x="-28069875" y="3175300"/>
            <a:chExt cx="260725" cy="296150"/>
          </a:xfrm>
        </p:grpSpPr>
        <p:sp>
          <p:nvSpPr>
            <p:cNvPr id="7003" name="Google Shape;7003;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2" name="Google Shape;7012;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3" name="Google Shape;7013;p63"/>
          <p:cNvGrpSpPr/>
          <p:nvPr/>
        </p:nvGrpSpPr>
        <p:grpSpPr>
          <a:xfrm>
            <a:off x="5342810" y="2213733"/>
            <a:ext cx="228045" cy="351880"/>
            <a:chOff x="-28032075" y="3916450"/>
            <a:chExt cx="191425" cy="295375"/>
          </a:xfrm>
        </p:grpSpPr>
        <p:sp>
          <p:nvSpPr>
            <p:cNvPr id="7014" name="Google Shape;7014;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3"/>
          <p:cNvGrpSpPr/>
          <p:nvPr/>
        </p:nvGrpSpPr>
        <p:grpSpPr>
          <a:xfrm>
            <a:off x="7508157" y="1306484"/>
            <a:ext cx="352833" cy="352833"/>
            <a:chOff x="-26201650" y="3176075"/>
            <a:chExt cx="296175" cy="296175"/>
          </a:xfrm>
        </p:grpSpPr>
        <p:sp>
          <p:nvSpPr>
            <p:cNvPr id="7018" name="Google Shape;7018;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3"/>
          <p:cNvGrpSpPr/>
          <p:nvPr/>
        </p:nvGrpSpPr>
        <p:grpSpPr>
          <a:xfrm>
            <a:off x="7507680" y="1763705"/>
            <a:ext cx="353786" cy="351880"/>
            <a:chOff x="-26204800" y="3547050"/>
            <a:chExt cx="296975" cy="295375"/>
          </a:xfrm>
        </p:grpSpPr>
        <p:sp>
          <p:nvSpPr>
            <p:cNvPr id="7021" name="Google Shape;7021;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3" name="Google Shape;7023;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4" name="Google Shape;7024;p63"/>
          <p:cNvGrpSpPr/>
          <p:nvPr/>
        </p:nvGrpSpPr>
        <p:grpSpPr>
          <a:xfrm>
            <a:off x="6178935" y="2693683"/>
            <a:ext cx="345328" cy="352833"/>
            <a:chOff x="-24353875" y="3147725"/>
            <a:chExt cx="289875" cy="296175"/>
          </a:xfrm>
        </p:grpSpPr>
        <p:sp>
          <p:nvSpPr>
            <p:cNvPr id="7025" name="Google Shape;7025;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3"/>
          <p:cNvGrpSpPr/>
          <p:nvPr/>
        </p:nvGrpSpPr>
        <p:grpSpPr>
          <a:xfrm>
            <a:off x="6186917" y="3173090"/>
            <a:ext cx="329365" cy="351910"/>
            <a:chOff x="-24344425" y="3519475"/>
            <a:chExt cx="276475" cy="295400"/>
          </a:xfrm>
        </p:grpSpPr>
        <p:sp>
          <p:nvSpPr>
            <p:cNvPr id="7028" name="Google Shape;7028;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3"/>
          <p:cNvGrpSpPr/>
          <p:nvPr/>
        </p:nvGrpSpPr>
        <p:grpSpPr>
          <a:xfrm>
            <a:off x="6176597" y="3625010"/>
            <a:ext cx="350004" cy="348128"/>
            <a:chOff x="-24353075" y="3891250"/>
            <a:chExt cx="293800" cy="292225"/>
          </a:xfrm>
        </p:grpSpPr>
        <p:sp>
          <p:nvSpPr>
            <p:cNvPr id="7031" name="Google Shape;7031;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3"/>
          <p:cNvGrpSpPr/>
          <p:nvPr/>
        </p:nvGrpSpPr>
        <p:grpSpPr>
          <a:xfrm>
            <a:off x="7960068" y="3173313"/>
            <a:ext cx="353757" cy="351463"/>
            <a:chOff x="-22845575" y="3504075"/>
            <a:chExt cx="296950" cy="295025"/>
          </a:xfrm>
        </p:grpSpPr>
        <p:sp>
          <p:nvSpPr>
            <p:cNvPr id="7034" name="Google Shape;7034;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3"/>
          <p:cNvGrpSpPr/>
          <p:nvPr/>
        </p:nvGrpSpPr>
        <p:grpSpPr>
          <a:xfrm>
            <a:off x="5753249" y="1306961"/>
            <a:ext cx="299344" cy="351880"/>
            <a:chOff x="-27691025" y="3175300"/>
            <a:chExt cx="251275" cy="295375"/>
          </a:xfrm>
        </p:grpSpPr>
        <p:sp>
          <p:nvSpPr>
            <p:cNvPr id="7037" name="Google Shape;7037;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3"/>
          <p:cNvGrpSpPr/>
          <p:nvPr/>
        </p:nvGrpSpPr>
        <p:grpSpPr>
          <a:xfrm>
            <a:off x="5725566" y="1825637"/>
            <a:ext cx="354710" cy="228015"/>
            <a:chOff x="-27721750" y="3598250"/>
            <a:chExt cx="297750" cy="191400"/>
          </a:xfrm>
        </p:grpSpPr>
        <p:sp>
          <p:nvSpPr>
            <p:cNvPr id="7042" name="Google Shape;7042;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3"/>
          <p:cNvGrpSpPr/>
          <p:nvPr/>
        </p:nvGrpSpPr>
        <p:grpSpPr>
          <a:xfrm>
            <a:off x="5726966" y="2219183"/>
            <a:ext cx="351910" cy="340980"/>
            <a:chOff x="-27719400" y="3925600"/>
            <a:chExt cx="295400" cy="286225"/>
          </a:xfrm>
        </p:grpSpPr>
        <p:sp>
          <p:nvSpPr>
            <p:cNvPr id="7045" name="Google Shape;7045;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3"/>
          <p:cNvGrpSpPr/>
          <p:nvPr/>
        </p:nvGrpSpPr>
        <p:grpSpPr>
          <a:xfrm>
            <a:off x="7948238" y="1306023"/>
            <a:ext cx="353757" cy="353757"/>
            <a:chOff x="-25834600" y="3176875"/>
            <a:chExt cx="296950" cy="296950"/>
          </a:xfrm>
        </p:grpSpPr>
        <p:sp>
          <p:nvSpPr>
            <p:cNvPr id="7048" name="Google Shape;7048;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3"/>
          <p:cNvGrpSpPr/>
          <p:nvPr/>
        </p:nvGrpSpPr>
        <p:grpSpPr>
          <a:xfrm>
            <a:off x="7948238" y="1774024"/>
            <a:ext cx="353757" cy="331241"/>
            <a:chOff x="-25834600" y="3564375"/>
            <a:chExt cx="296950" cy="278050"/>
          </a:xfrm>
        </p:grpSpPr>
        <p:sp>
          <p:nvSpPr>
            <p:cNvPr id="7054" name="Google Shape;7054;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3"/>
          <p:cNvGrpSpPr/>
          <p:nvPr/>
        </p:nvGrpSpPr>
        <p:grpSpPr>
          <a:xfrm>
            <a:off x="7946362" y="2213376"/>
            <a:ext cx="357509" cy="352595"/>
            <a:chOff x="-25834600" y="3915850"/>
            <a:chExt cx="300100" cy="295975"/>
          </a:xfrm>
        </p:grpSpPr>
        <p:sp>
          <p:nvSpPr>
            <p:cNvPr id="7063" name="Google Shape;7063;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3"/>
          <p:cNvGrpSpPr/>
          <p:nvPr/>
        </p:nvGrpSpPr>
        <p:grpSpPr>
          <a:xfrm>
            <a:off x="6681790" y="2694606"/>
            <a:ext cx="228968" cy="350987"/>
            <a:chOff x="-23930925" y="3149300"/>
            <a:chExt cx="192200" cy="294625"/>
          </a:xfrm>
        </p:grpSpPr>
        <p:sp>
          <p:nvSpPr>
            <p:cNvPr id="7067" name="Google Shape;7067;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3"/>
          <p:cNvGrpSpPr/>
          <p:nvPr/>
        </p:nvGrpSpPr>
        <p:grpSpPr>
          <a:xfrm>
            <a:off x="6638620" y="3173090"/>
            <a:ext cx="315307" cy="351910"/>
            <a:chOff x="-23962425" y="3519475"/>
            <a:chExt cx="264675" cy="295400"/>
          </a:xfrm>
        </p:grpSpPr>
        <p:sp>
          <p:nvSpPr>
            <p:cNvPr id="7072" name="Google Shape;7072;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63"/>
          <p:cNvGrpSpPr/>
          <p:nvPr/>
        </p:nvGrpSpPr>
        <p:grpSpPr>
          <a:xfrm>
            <a:off x="8017295" y="3623134"/>
            <a:ext cx="239302" cy="351880"/>
            <a:chOff x="-22788075" y="3904625"/>
            <a:chExt cx="200875" cy="295375"/>
          </a:xfrm>
        </p:grpSpPr>
        <p:sp>
          <p:nvSpPr>
            <p:cNvPr id="7076" name="Google Shape;7076;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3"/>
          <p:cNvGrpSpPr/>
          <p:nvPr/>
        </p:nvGrpSpPr>
        <p:grpSpPr>
          <a:xfrm>
            <a:off x="6172593" y="1306499"/>
            <a:ext cx="354710" cy="352803"/>
            <a:chOff x="-27351575" y="3175300"/>
            <a:chExt cx="297750" cy="296150"/>
          </a:xfrm>
        </p:grpSpPr>
        <p:sp>
          <p:nvSpPr>
            <p:cNvPr id="7081" name="Google Shape;7081;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3"/>
          <p:cNvGrpSpPr/>
          <p:nvPr/>
        </p:nvGrpSpPr>
        <p:grpSpPr>
          <a:xfrm>
            <a:off x="6218402" y="1758809"/>
            <a:ext cx="269293" cy="353072"/>
            <a:chOff x="-27313750" y="3545275"/>
            <a:chExt cx="226050" cy="296375"/>
          </a:xfrm>
        </p:grpSpPr>
        <p:sp>
          <p:nvSpPr>
            <p:cNvPr id="7086" name="Google Shape;7086;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3"/>
          <p:cNvGrpSpPr/>
          <p:nvPr/>
        </p:nvGrpSpPr>
        <p:grpSpPr>
          <a:xfrm>
            <a:off x="6172593" y="2211380"/>
            <a:ext cx="354710" cy="356586"/>
            <a:chOff x="-27351575" y="3915650"/>
            <a:chExt cx="297750" cy="299325"/>
          </a:xfrm>
        </p:grpSpPr>
        <p:sp>
          <p:nvSpPr>
            <p:cNvPr id="7090" name="Google Shape;7090;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3"/>
          <p:cNvGrpSpPr/>
          <p:nvPr/>
        </p:nvGrpSpPr>
        <p:grpSpPr>
          <a:xfrm>
            <a:off x="4860084" y="2693579"/>
            <a:ext cx="319060" cy="353042"/>
            <a:chOff x="-25445525" y="3175900"/>
            <a:chExt cx="267825" cy="296350"/>
          </a:xfrm>
        </p:grpSpPr>
        <p:sp>
          <p:nvSpPr>
            <p:cNvPr id="7093" name="Google Shape;7093;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3"/>
          <p:cNvGrpSpPr/>
          <p:nvPr/>
        </p:nvGrpSpPr>
        <p:grpSpPr>
          <a:xfrm>
            <a:off x="4841797" y="3183902"/>
            <a:ext cx="355633" cy="330288"/>
            <a:chOff x="-25465200" y="3565175"/>
            <a:chExt cx="298525" cy="277250"/>
          </a:xfrm>
        </p:grpSpPr>
        <p:sp>
          <p:nvSpPr>
            <p:cNvPr id="7097" name="Google Shape;7097;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3"/>
          <p:cNvGrpSpPr/>
          <p:nvPr/>
        </p:nvGrpSpPr>
        <p:grpSpPr>
          <a:xfrm>
            <a:off x="4841336" y="3623432"/>
            <a:ext cx="356556" cy="351285"/>
            <a:chOff x="-25465200" y="3916150"/>
            <a:chExt cx="299300" cy="294875"/>
          </a:xfrm>
        </p:grpSpPr>
        <p:sp>
          <p:nvSpPr>
            <p:cNvPr id="7100" name="Google Shape;7100;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3"/>
          <p:cNvGrpSpPr/>
          <p:nvPr/>
        </p:nvGrpSpPr>
        <p:grpSpPr>
          <a:xfrm>
            <a:off x="7068775" y="2693698"/>
            <a:ext cx="351880" cy="352803"/>
            <a:chOff x="-23615075" y="3148525"/>
            <a:chExt cx="295375" cy="296150"/>
          </a:xfrm>
        </p:grpSpPr>
        <p:sp>
          <p:nvSpPr>
            <p:cNvPr id="7103" name="Google Shape;7103;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7" name="Google Shape;7107;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8" name="Google Shape;7108;p63"/>
          <p:cNvGrpSpPr/>
          <p:nvPr/>
        </p:nvGrpSpPr>
        <p:grpSpPr>
          <a:xfrm>
            <a:off x="7068299" y="3632977"/>
            <a:ext cx="352833" cy="332194"/>
            <a:chOff x="-23615075" y="3906200"/>
            <a:chExt cx="296175" cy="278850"/>
          </a:xfrm>
        </p:grpSpPr>
        <p:sp>
          <p:nvSpPr>
            <p:cNvPr id="7109" name="Google Shape;7109;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3" name="Google Shape;7113;p63"/>
          <p:cNvGrpSpPr/>
          <p:nvPr/>
        </p:nvGrpSpPr>
        <p:grpSpPr>
          <a:xfrm>
            <a:off x="6617268" y="1306618"/>
            <a:ext cx="353757" cy="352565"/>
            <a:chOff x="-26980600" y="3175500"/>
            <a:chExt cx="296950" cy="295950"/>
          </a:xfrm>
        </p:grpSpPr>
        <p:sp>
          <p:nvSpPr>
            <p:cNvPr id="7114" name="Google Shape;7114;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7" name="Google Shape;7117;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8" name="Google Shape;7118;p63"/>
          <p:cNvGrpSpPr/>
          <p:nvPr/>
        </p:nvGrpSpPr>
        <p:grpSpPr>
          <a:xfrm>
            <a:off x="6617744" y="2245154"/>
            <a:ext cx="352803" cy="289039"/>
            <a:chOff x="-26981375" y="3951875"/>
            <a:chExt cx="296150" cy="242625"/>
          </a:xfrm>
        </p:grpSpPr>
        <p:sp>
          <p:nvSpPr>
            <p:cNvPr id="7119" name="Google Shape;7119;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3"/>
          <p:cNvGrpSpPr/>
          <p:nvPr/>
        </p:nvGrpSpPr>
        <p:grpSpPr>
          <a:xfrm>
            <a:off x="5282787" y="2692745"/>
            <a:ext cx="351910" cy="354710"/>
            <a:chOff x="-25094250" y="3176075"/>
            <a:chExt cx="295400" cy="297750"/>
          </a:xfrm>
        </p:grpSpPr>
        <p:sp>
          <p:nvSpPr>
            <p:cNvPr id="7123" name="Google Shape;7123;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3"/>
          <p:cNvGrpSpPr/>
          <p:nvPr/>
        </p:nvGrpSpPr>
        <p:grpSpPr>
          <a:xfrm>
            <a:off x="5282787" y="3173106"/>
            <a:ext cx="351910" cy="351880"/>
            <a:chOff x="-25094250" y="3547050"/>
            <a:chExt cx="295400" cy="295375"/>
          </a:xfrm>
        </p:grpSpPr>
        <p:sp>
          <p:nvSpPr>
            <p:cNvPr id="7127" name="Google Shape;7127;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2" name="Google Shape;7132;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3" name="Google Shape;7133;p63"/>
          <p:cNvGrpSpPr/>
          <p:nvPr/>
        </p:nvGrpSpPr>
        <p:grpSpPr>
          <a:xfrm>
            <a:off x="7514864" y="2693698"/>
            <a:ext cx="352803" cy="352803"/>
            <a:chOff x="-23245675" y="3148525"/>
            <a:chExt cx="296150" cy="296150"/>
          </a:xfrm>
        </p:grpSpPr>
        <p:sp>
          <p:nvSpPr>
            <p:cNvPr id="7134" name="Google Shape;7134;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63"/>
          <p:cNvGrpSpPr/>
          <p:nvPr/>
        </p:nvGrpSpPr>
        <p:grpSpPr>
          <a:xfrm>
            <a:off x="7515325" y="3622672"/>
            <a:ext cx="351880" cy="352803"/>
            <a:chOff x="-23244900" y="3888100"/>
            <a:chExt cx="295375" cy="296150"/>
          </a:xfrm>
        </p:grpSpPr>
        <p:sp>
          <p:nvSpPr>
            <p:cNvPr id="7139" name="Google Shape;7139;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0" name="Google Shape;7150;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152" name="Google Shape;7152;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6" name="Shape 7156"/>
        <p:cNvGrpSpPr/>
        <p:nvPr/>
      </p:nvGrpSpPr>
      <p:grpSpPr>
        <a:xfrm>
          <a:off x="0" y="0"/>
          <a:ext cx="0" cy="0"/>
          <a:chOff x="0" y="0"/>
          <a:chExt cx="0" cy="0"/>
        </a:xfrm>
      </p:grpSpPr>
      <p:sp>
        <p:nvSpPr>
          <p:cNvPr id="7157" name="Google Shape;7157;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64"/>
          <p:cNvGrpSpPr/>
          <p:nvPr/>
        </p:nvGrpSpPr>
        <p:grpSpPr>
          <a:xfrm>
            <a:off x="832654" y="1819647"/>
            <a:ext cx="367261" cy="367261"/>
            <a:chOff x="-65145700" y="3727425"/>
            <a:chExt cx="317425" cy="317425"/>
          </a:xfrm>
        </p:grpSpPr>
        <p:sp>
          <p:nvSpPr>
            <p:cNvPr id="7159" name="Google Shape;7159;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4"/>
          <p:cNvGrpSpPr/>
          <p:nvPr/>
        </p:nvGrpSpPr>
        <p:grpSpPr>
          <a:xfrm>
            <a:off x="835851" y="2248561"/>
            <a:ext cx="360868" cy="367261"/>
            <a:chOff x="-65144125" y="4094450"/>
            <a:chExt cx="311900" cy="317425"/>
          </a:xfrm>
        </p:grpSpPr>
        <p:sp>
          <p:nvSpPr>
            <p:cNvPr id="7162" name="Google Shape;7162;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5" name="Google Shape;7165;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6" name="Google Shape;7166;p64"/>
          <p:cNvGrpSpPr/>
          <p:nvPr/>
        </p:nvGrpSpPr>
        <p:grpSpPr>
          <a:xfrm>
            <a:off x="3039420" y="1819256"/>
            <a:ext cx="370645" cy="368042"/>
            <a:chOff x="-63250675" y="3744075"/>
            <a:chExt cx="320350" cy="318100"/>
          </a:xfrm>
        </p:grpSpPr>
        <p:sp>
          <p:nvSpPr>
            <p:cNvPr id="7167" name="Google Shape;7167;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4"/>
          <p:cNvGrpSpPr/>
          <p:nvPr/>
        </p:nvGrpSpPr>
        <p:grpSpPr>
          <a:xfrm>
            <a:off x="3041112" y="2248561"/>
            <a:ext cx="367261" cy="367261"/>
            <a:chOff x="-63250675" y="4110200"/>
            <a:chExt cx="317425" cy="317425"/>
          </a:xfrm>
        </p:grpSpPr>
        <p:sp>
          <p:nvSpPr>
            <p:cNvPr id="7171" name="Google Shape;7171;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4"/>
          <p:cNvGrpSpPr/>
          <p:nvPr/>
        </p:nvGrpSpPr>
        <p:grpSpPr>
          <a:xfrm>
            <a:off x="1720159" y="2745656"/>
            <a:ext cx="359075" cy="358844"/>
            <a:chOff x="-61351725" y="3372400"/>
            <a:chExt cx="310350" cy="310150"/>
          </a:xfrm>
        </p:grpSpPr>
        <p:sp>
          <p:nvSpPr>
            <p:cNvPr id="7181" name="Google Shape;7181;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4"/>
          <p:cNvGrpSpPr/>
          <p:nvPr/>
        </p:nvGrpSpPr>
        <p:grpSpPr>
          <a:xfrm>
            <a:off x="1716514" y="3208713"/>
            <a:ext cx="366364" cy="333534"/>
            <a:chOff x="-61354875" y="3751050"/>
            <a:chExt cx="316650" cy="288275"/>
          </a:xfrm>
        </p:grpSpPr>
        <p:sp>
          <p:nvSpPr>
            <p:cNvPr id="7185" name="Google Shape;7185;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4"/>
          <p:cNvGrpSpPr/>
          <p:nvPr/>
        </p:nvGrpSpPr>
        <p:grpSpPr>
          <a:xfrm>
            <a:off x="1716514" y="3650352"/>
            <a:ext cx="366364" cy="367290"/>
            <a:chOff x="-61354875" y="4101525"/>
            <a:chExt cx="316650" cy="317450"/>
          </a:xfrm>
        </p:grpSpPr>
        <p:sp>
          <p:nvSpPr>
            <p:cNvPr id="7189" name="Google Shape;7189;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4"/>
          <p:cNvGrpSpPr/>
          <p:nvPr/>
        </p:nvGrpSpPr>
        <p:grpSpPr>
          <a:xfrm>
            <a:off x="3932949" y="2742228"/>
            <a:ext cx="368157" cy="365699"/>
            <a:chOff x="-59470075" y="3308975"/>
            <a:chExt cx="318200" cy="316075"/>
          </a:xfrm>
        </p:grpSpPr>
        <p:sp>
          <p:nvSpPr>
            <p:cNvPr id="7192" name="Google Shape;7192;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64"/>
          <p:cNvGrpSpPr/>
          <p:nvPr/>
        </p:nvGrpSpPr>
        <p:grpSpPr>
          <a:xfrm>
            <a:off x="1278379" y="1377933"/>
            <a:ext cx="367261" cy="364686"/>
            <a:chOff x="-64781025" y="3361050"/>
            <a:chExt cx="317425" cy="315200"/>
          </a:xfrm>
        </p:grpSpPr>
        <p:sp>
          <p:nvSpPr>
            <p:cNvPr id="7202" name="Google Shape;7202;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9" name="Google Shape;7209;p64"/>
          <p:cNvGrpSpPr/>
          <p:nvPr/>
        </p:nvGrpSpPr>
        <p:grpSpPr>
          <a:xfrm>
            <a:off x="3482779" y="1819372"/>
            <a:ext cx="382765" cy="367810"/>
            <a:chOff x="-62890750" y="3747425"/>
            <a:chExt cx="330825" cy="317900"/>
          </a:xfrm>
        </p:grpSpPr>
        <p:sp>
          <p:nvSpPr>
            <p:cNvPr id="7210" name="Google Shape;7210;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4"/>
          <p:cNvGrpSpPr/>
          <p:nvPr/>
        </p:nvGrpSpPr>
        <p:grpSpPr>
          <a:xfrm>
            <a:off x="3490531" y="2249009"/>
            <a:ext cx="367261" cy="366364"/>
            <a:chOff x="-62884425" y="4111775"/>
            <a:chExt cx="317425" cy="316650"/>
          </a:xfrm>
        </p:grpSpPr>
        <p:sp>
          <p:nvSpPr>
            <p:cNvPr id="7225" name="Google Shape;7225;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4"/>
          <p:cNvGrpSpPr/>
          <p:nvPr/>
        </p:nvGrpSpPr>
        <p:grpSpPr>
          <a:xfrm>
            <a:off x="2163165" y="2745078"/>
            <a:ext cx="365438" cy="360001"/>
            <a:chOff x="-60991775" y="3376900"/>
            <a:chExt cx="315850" cy="311150"/>
          </a:xfrm>
        </p:grpSpPr>
        <p:sp>
          <p:nvSpPr>
            <p:cNvPr id="7228" name="Google Shape;7228;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4"/>
          <p:cNvGrpSpPr/>
          <p:nvPr/>
        </p:nvGrpSpPr>
        <p:grpSpPr>
          <a:xfrm>
            <a:off x="2162702" y="3195942"/>
            <a:ext cx="366364" cy="359075"/>
            <a:chOff x="-60988625" y="3740800"/>
            <a:chExt cx="316650" cy="310350"/>
          </a:xfrm>
        </p:grpSpPr>
        <p:sp>
          <p:nvSpPr>
            <p:cNvPr id="7232" name="Google Shape;7232;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4"/>
          <p:cNvGrpSpPr/>
          <p:nvPr/>
        </p:nvGrpSpPr>
        <p:grpSpPr>
          <a:xfrm>
            <a:off x="2162702" y="3651393"/>
            <a:ext cx="366364" cy="365207"/>
            <a:chOff x="-60987850" y="4100950"/>
            <a:chExt cx="316650" cy="315650"/>
          </a:xfrm>
        </p:grpSpPr>
        <p:sp>
          <p:nvSpPr>
            <p:cNvPr id="7236" name="Google Shape;7236;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4"/>
          <p:cNvGrpSpPr/>
          <p:nvPr/>
        </p:nvGrpSpPr>
        <p:grpSpPr>
          <a:xfrm>
            <a:off x="3932486" y="3196853"/>
            <a:ext cx="369083" cy="357253"/>
            <a:chOff x="-59447250" y="3706150"/>
            <a:chExt cx="319000" cy="308775"/>
          </a:xfrm>
        </p:grpSpPr>
        <p:sp>
          <p:nvSpPr>
            <p:cNvPr id="7242" name="Google Shape;7242;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4"/>
          <p:cNvGrpSpPr/>
          <p:nvPr/>
        </p:nvGrpSpPr>
        <p:grpSpPr>
          <a:xfrm>
            <a:off x="1721214" y="1378164"/>
            <a:ext cx="368186" cy="364224"/>
            <a:chOff x="-64406125" y="3362225"/>
            <a:chExt cx="318225" cy="314800"/>
          </a:xfrm>
        </p:grpSpPr>
        <p:sp>
          <p:nvSpPr>
            <p:cNvPr id="7247" name="Google Shape;7247;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9" name="Google Shape;7249;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0" name="Google Shape;7250;p64"/>
          <p:cNvGrpSpPr/>
          <p:nvPr/>
        </p:nvGrpSpPr>
        <p:grpSpPr>
          <a:xfrm>
            <a:off x="1721677" y="2249009"/>
            <a:ext cx="367261" cy="366364"/>
            <a:chOff x="-64410850" y="4094450"/>
            <a:chExt cx="317425" cy="316650"/>
          </a:xfrm>
        </p:grpSpPr>
        <p:sp>
          <p:nvSpPr>
            <p:cNvPr id="7251" name="Google Shape;7251;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4" name="Google Shape;7254;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5" name="Google Shape;7255;p64"/>
          <p:cNvGrpSpPr/>
          <p:nvPr/>
        </p:nvGrpSpPr>
        <p:grpSpPr>
          <a:xfrm>
            <a:off x="3943225" y="1819083"/>
            <a:ext cx="365467" cy="368389"/>
            <a:chOff x="-62516625" y="3743175"/>
            <a:chExt cx="315875" cy="318400"/>
          </a:xfrm>
        </p:grpSpPr>
        <p:sp>
          <p:nvSpPr>
            <p:cNvPr id="7256" name="Google Shape;7256;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4"/>
          <p:cNvGrpSpPr/>
          <p:nvPr/>
        </p:nvGrpSpPr>
        <p:grpSpPr>
          <a:xfrm>
            <a:off x="3950065" y="2269054"/>
            <a:ext cx="351786" cy="326274"/>
            <a:chOff x="-62511900" y="4129100"/>
            <a:chExt cx="304050" cy="282000"/>
          </a:xfrm>
        </p:grpSpPr>
        <p:sp>
          <p:nvSpPr>
            <p:cNvPr id="7259" name="Google Shape;7259;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4"/>
          <p:cNvGrpSpPr/>
          <p:nvPr/>
        </p:nvGrpSpPr>
        <p:grpSpPr>
          <a:xfrm>
            <a:off x="2628187" y="2741448"/>
            <a:ext cx="310770" cy="367261"/>
            <a:chOff x="-60597975" y="3367475"/>
            <a:chExt cx="268600" cy="317425"/>
          </a:xfrm>
        </p:grpSpPr>
        <p:sp>
          <p:nvSpPr>
            <p:cNvPr id="7265" name="Google Shape;7265;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0" name="Google Shape;7270;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1" name="Google Shape;7271;p64"/>
          <p:cNvGrpSpPr/>
          <p:nvPr/>
        </p:nvGrpSpPr>
        <p:grpSpPr>
          <a:xfrm>
            <a:off x="2600390" y="3702764"/>
            <a:ext cx="366364" cy="262465"/>
            <a:chOff x="-60621600" y="4145650"/>
            <a:chExt cx="316650" cy="226850"/>
          </a:xfrm>
        </p:grpSpPr>
        <p:sp>
          <p:nvSpPr>
            <p:cNvPr id="7272" name="Google Shape;7272;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4"/>
          <p:cNvGrpSpPr/>
          <p:nvPr/>
        </p:nvGrpSpPr>
        <p:grpSpPr>
          <a:xfrm>
            <a:off x="3937042" y="3651263"/>
            <a:ext cx="359972" cy="365467"/>
            <a:chOff x="-59400775" y="4084200"/>
            <a:chExt cx="311125" cy="315875"/>
          </a:xfrm>
        </p:grpSpPr>
        <p:sp>
          <p:nvSpPr>
            <p:cNvPr id="7276" name="Google Shape;7276;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4"/>
          <p:cNvGrpSpPr/>
          <p:nvPr/>
        </p:nvGrpSpPr>
        <p:grpSpPr>
          <a:xfrm>
            <a:off x="2161136" y="1377094"/>
            <a:ext cx="365438" cy="366364"/>
            <a:chOff x="-64044600" y="3360375"/>
            <a:chExt cx="315850" cy="316650"/>
          </a:xfrm>
        </p:grpSpPr>
        <p:sp>
          <p:nvSpPr>
            <p:cNvPr id="7283" name="Google Shape;7283;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4"/>
          <p:cNvGrpSpPr/>
          <p:nvPr/>
        </p:nvGrpSpPr>
        <p:grpSpPr>
          <a:xfrm>
            <a:off x="2187559" y="1819647"/>
            <a:ext cx="312592" cy="367261"/>
            <a:chOff x="-64022550" y="3727425"/>
            <a:chExt cx="270175" cy="317425"/>
          </a:xfrm>
        </p:grpSpPr>
        <p:sp>
          <p:nvSpPr>
            <p:cNvPr id="7287" name="Google Shape;7287;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4"/>
          <p:cNvGrpSpPr/>
          <p:nvPr/>
        </p:nvGrpSpPr>
        <p:grpSpPr>
          <a:xfrm>
            <a:off x="2211697" y="2248547"/>
            <a:ext cx="264317" cy="367290"/>
            <a:chOff x="-64001300" y="4093650"/>
            <a:chExt cx="228450" cy="317450"/>
          </a:xfrm>
        </p:grpSpPr>
        <p:sp>
          <p:nvSpPr>
            <p:cNvPr id="7291" name="Google Shape;7291;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4"/>
          <p:cNvGrpSpPr/>
          <p:nvPr/>
        </p:nvGrpSpPr>
        <p:grpSpPr>
          <a:xfrm>
            <a:off x="830701" y="2741838"/>
            <a:ext cx="359972" cy="366480"/>
            <a:chOff x="-62148800" y="3377700"/>
            <a:chExt cx="311125" cy="316750"/>
          </a:xfrm>
        </p:grpSpPr>
        <p:sp>
          <p:nvSpPr>
            <p:cNvPr id="7296" name="Google Shape;7296;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4"/>
          <p:cNvGrpSpPr/>
          <p:nvPr/>
        </p:nvGrpSpPr>
        <p:grpSpPr>
          <a:xfrm>
            <a:off x="826608" y="3191835"/>
            <a:ext cx="368157" cy="367290"/>
            <a:chOff x="-62154300" y="3743950"/>
            <a:chExt cx="318200" cy="317450"/>
          </a:xfrm>
        </p:grpSpPr>
        <p:sp>
          <p:nvSpPr>
            <p:cNvPr id="7299" name="Google Shape;7299;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4"/>
          <p:cNvGrpSpPr/>
          <p:nvPr/>
        </p:nvGrpSpPr>
        <p:grpSpPr>
          <a:xfrm>
            <a:off x="826594" y="3650815"/>
            <a:ext cx="368186" cy="366364"/>
            <a:chOff x="-62151950" y="4111775"/>
            <a:chExt cx="318225" cy="316650"/>
          </a:xfrm>
        </p:grpSpPr>
        <p:sp>
          <p:nvSpPr>
            <p:cNvPr id="7302" name="Google Shape;7302;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4"/>
          <p:cNvGrpSpPr/>
          <p:nvPr/>
        </p:nvGrpSpPr>
        <p:grpSpPr>
          <a:xfrm>
            <a:off x="3045218" y="2741361"/>
            <a:ext cx="368157" cy="367434"/>
            <a:chOff x="-60254550" y="3367325"/>
            <a:chExt cx="318200" cy="317575"/>
          </a:xfrm>
        </p:grpSpPr>
        <p:sp>
          <p:nvSpPr>
            <p:cNvPr id="7307" name="Google Shape;7307;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4"/>
          <p:cNvGrpSpPr/>
          <p:nvPr/>
        </p:nvGrpSpPr>
        <p:grpSpPr>
          <a:xfrm>
            <a:off x="3046115" y="3192355"/>
            <a:ext cx="366364" cy="366248"/>
            <a:chOff x="-60255350" y="3733825"/>
            <a:chExt cx="316650" cy="316550"/>
          </a:xfrm>
        </p:grpSpPr>
        <p:sp>
          <p:nvSpPr>
            <p:cNvPr id="7312" name="Google Shape;7312;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4"/>
          <p:cNvGrpSpPr/>
          <p:nvPr/>
        </p:nvGrpSpPr>
        <p:grpSpPr>
          <a:xfrm>
            <a:off x="3073912" y="3651263"/>
            <a:ext cx="310770" cy="365467"/>
            <a:chOff x="-60232500" y="4101525"/>
            <a:chExt cx="268600" cy="315875"/>
          </a:xfrm>
        </p:grpSpPr>
        <p:sp>
          <p:nvSpPr>
            <p:cNvPr id="7320" name="Google Shape;7320;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2" name="Google Shape;7322;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3" name="Google Shape;7323;p64"/>
          <p:cNvGrpSpPr/>
          <p:nvPr/>
        </p:nvGrpSpPr>
        <p:grpSpPr>
          <a:xfrm>
            <a:off x="2606912" y="1377094"/>
            <a:ext cx="368186" cy="366364"/>
            <a:chOff x="-63679950" y="3360375"/>
            <a:chExt cx="318225" cy="316650"/>
          </a:xfrm>
        </p:grpSpPr>
        <p:sp>
          <p:nvSpPr>
            <p:cNvPr id="7324" name="Google Shape;7324;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8" name="Google Shape;7328;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9" name="Google Shape;7329;p64"/>
          <p:cNvGrpSpPr/>
          <p:nvPr/>
        </p:nvGrpSpPr>
        <p:grpSpPr>
          <a:xfrm>
            <a:off x="2605539" y="2248431"/>
            <a:ext cx="370934" cy="367521"/>
            <a:chOff x="-63679950" y="4093450"/>
            <a:chExt cx="320600" cy="317650"/>
          </a:xfrm>
        </p:grpSpPr>
        <p:sp>
          <p:nvSpPr>
            <p:cNvPr id="7330" name="Google Shape;7330;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64"/>
          <p:cNvGrpSpPr/>
          <p:nvPr/>
        </p:nvGrpSpPr>
        <p:grpSpPr>
          <a:xfrm>
            <a:off x="1265656" y="2741433"/>
            <a:ext cx="366364" cy="367290"/>
            <a:chOff x="-61784125" y="3377700"/>
            <a:chExt cx="316650" cy="317450"/>
          </a:xfrm>
        </p:grpSpPr>
        <p:sp>
          <p:nvSpPr>
            <p:cNvPr id="7334" name="Google Shape;7334;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4"/>
          <p:cNvGrpSpPr/>
          <p:nvPr/>
        </p:nvGrpSpPr>
        <p:grpSpPr>
          <a:xfrm>
            <a:off x="1265656" y="3191835"/>
            <a:ext cx="366364" cy="367290"/>
            <a:chOff x="-61783350" y="3743950"/>
            <a:chExt cx="316650" cy="317450"/>
          </a:xfrm>
        </p:grpSpPr>
        <p:sp>
          <p:nvSpPr>
            <p:cNvPr id="7342" name="Google Shape;7342;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4" name="Google Shape;7344;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7" name="Google Shape;7347;p64"/>
          <p:cNvGrpSpPr/>
          <p:nvPr/>
        </p:nvGrpSpPr>
        <p:grpSpPr>
          <a:xfrm>
            <a:off x="3487080" y="3651668"/>
            <a:ext cx="369112" cy="364657"/>
            <a:chOff x="-59869425" y="4102225"/>
            <a:chExt cx="319025" cy="315175"/>
          </a:xfrm>
        </p:grpSpPr>
        <p:sp>
          <p:nvSpPr>
            <p:cNvPr id="7348" name="Google Shape;7348;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4"/>
          <p:cNvGrpSpPr/>
          <p:nvPr/>
        </p:nvGrpSpPr>
        <p:grpSpPr>
          <a:xfrm>
            <a:off x="2605883" y="4120490"/>
            <a:ext cx="366364" cy="365467"/>
            <a:chOff x="-59029025" y="3711650"/>
            <a:chExt cx="316650" cy="315875"/>
          </a:xfrm>
        </p:grpSpPr>
        <p:sp>
          <p:nvSpPr>
            <p:cNvPr id="7353" name="Google Shape;7353;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4"/>
          <p:cNvGrpSpPr/>
          <p:nvPr/>
        </p:nvGrpSpPr>
        <p:grpSpPr>
          <a:xfrm>
            <a:off x="4841373" y="1398014"/>
            <a:ext cx="351940" cy="348188"/>
            <a:chOff x="581525" y="3254850"/>
            <a:chExt cx="297750" cy="294575"/>
          </a:xfrm>
        </p:grpSpPr>
        <p:sp>
          <p:nvSpPr>
            <p:cNvPr id="7361" name="Google Shape;7361;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4"/>
          <p:cNvGrpSpPr/>
          <p:nvPr/>
        </p:nvGrpSpPr>
        <p:grpSpPr>
          <a:xfrm>
            <a:off x="4840442" y="1836950"/>
            <a:ext cx="353802" cy="351497"/>
            <a:chOff x="580725" y="3617925"/>
            <a:chExt cx="299325" cy="297375"/>
          </a:xfrm>
        </p:grpSpPr>
        <p:sp>
          <p:nvSpPr>
            <p:cNvPr id="7365" name="Google Shape;7365;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64"/>
          <p:cNvGrpSpPr/>
          <p:nvPr/>
        </p:nvGrpSpPr>
        <p:grpSpPr>
          <a:xfrm>
            <a:off x="4842304" y="2284140"/>
            <a:ext cx="350079" cy="350079"/>
            <a:chOff x="583100" y="3982600"/>
            <a:chExt cx="296175" cy="296175"/>
          </a:xfrm>
        </p:grpSpPr>
        <p:sp>
          <p:nvSpPr>
            <p:cNvPr id="7371" name="Google Shape;7371;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4"/>
          <p:cNvGrpSpPr/>
          <p:nvPr/>
        </p:nvGrpSpPr>
        <p:grpSpPr>
          <a:xfrm>
            <a:off x="7074918" y="1397764"/>
            <a:ext cx="307231" cy="348690"/>
            <a:chOff x="2423775" y="3226875"/>
            <a:chExt cx="259925" cy="295000"/>
          </a:xfrm>
        </p:grpSpPr>
        <p:sp>
          <p:nvSpPr>
            <p:cNvPr id="7379" name="Google Shape;7379;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4"/>
          <p:cNvGrpSpPr/>
          <p:nvPr/>
        </p:nvGrpSpPr>
        <p:grpSpPr>
          <a:xfrm>
            <a:off x="7052106" y="1839049"/>
            <a:ext cx="352857" cy="347301"/>
            <a:chOff x="2404875" y="3592725"/>
            <a:chExt cx="298525" cy="293825"/>
          </a:xfrm>
        </p:grpSpPr>
        <p:sp>
          <p:nvSpPr>
            <p:cNvPr id="7383" name="Google Shape;7383;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4"/>
          <p:cNvGrpSpPr/>
          <p:nvPr/>
        </p:nvGrpSpPr>
        <p:grpSpPr>
          <a:xfrm>
            <a:off x="7053036" y="2284614"/>
            <a:ext cx="350995" cy="349133"/>
            <a:chOff x="2404875" y="3955825"/>
            <a:chExt cx="296950" cy="295375"/>
          </a:xfrm>
        </p:grpSpPr>
        <p:sp>
          <p:nvSpPr>
            <p:cNvPr id="7387" name="Google Shape;7387;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4"/>
          <p:cNvGrpSpPr/>
          <p:nvPr/>
        </p:nvGrpSpPr>
        <p:grpSpPr>
          <a:xfrm>
            <a:off x="5747016" y="2748808"/>
            <a:ext cx="349163" cy="350079"/>
            <a:chOff x="4263650" y="3235150"/>
            <a:chExt cx="295400" cy="296175"/>
          </a:xfrm>
        </p:grpSpPr>
        <p:sp>
          <p:nvSpPr>
            <p:cNvPr id="7392" name="Google Shape;7392;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4"/>
          <p:cNvGrpSpPr/>
          <p:nvPr/>
        </p:nvGrpSpPr>
        <p:grpSpPr>
          <a:xfrm>
            <a:off x="5744696" y="3207969"/>
            <a:ext cx="353802" cy="327739"/>
            <a:chOff x="4266025" y="3609275"/>
            <a:chExt cx="299325" cy="277275"/>
          </a:xfrm>
        </p:grpSpPr>
        <p:sp>
          <p:nvSpPr>
            <p:cNvPr id="7398" name="Google Shape;7398;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4"/>
          <p:cNvGrpSpPr/>
          <p:nvPr/>
        </p:nvGrpSpPr>
        <p:grpSpPr>
          <a:xfrm>
            <a:off x="5745154" y="3673356"/>
            <a:ext cx="352886" cy="349133"/>
            <a:chOff x="4263650" y="3963700"/>
            <a:chExt cx="298550" cy="295375"/>
          </a:xfrm>
        </p:grpSpPr>
        <p:sp>
          <p:nvSpPr>
            <p:cNvPr id="7401" name="Google Shape;7401;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64"/>
          <p:cNvGrpSpPr/>
          <p:nvPr/>
        </p:nvGrpSpPr>
        <p:grpSpPr>
          <a:xfrm>
            <a:off x="8023491" y="2748809"/>
            <a:ext cx="226264" cy="350079"/>
            <a:chOff x="6164975" y="3211525"/>
            <a:chExt cx="191425" cy="296175"/>
          </a:xfrm>
        </p:grpSpPr>
        <p:sp>
          <p:nvSpPr>
            <p:cNvPr id="7409" name="Google Shape;7409;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4"/>
          <p:cNvGrpSpPr/>
          <p:nvPr/>
        </p:nvGrpSpPr>
        <p:grpSpPr>
          <a:xfrm>
            <a:off x="5285528" y="1397084"/>
            <a:ext cx="352886" cy="350049"/>
            <a:chOff x="946175" y="3253275"/>
            <a:chExt cx="298550" cy="296150"/>
          </a:xfrm>
        </p:grpSpPr>
        <p:sp>
          <p:nvSpPr>
            <p:cNvPr id="7417" name="Google Shape;7417;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4"/>
          <p:cNvGrpSpPr/>
          <p:nvPr/>
        </p:nvGrpSpPr>
        <p:grpSpPr>
          <a:xfrm>
            <a:off x="5286459" y="1839048"/>
            <a:ext cx="351024" cy="347301"/>
            <a:chOff x="946175" y="3619500"/>
            <a:chExt cx="296975" cy="293825"/>
          </a:xfrm>
        </p:grpSpPr>
        <p:sp>
          <p:nvSpPr>
            <p:cNvPr id="7423" name="Google Shape;7423;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4"/>
          <p:cNvGrpSpPr/>
          <p:nvPr/>
        </p:nvGrpSpPr>
        <p:grpSpPr>
          <a:xfrm>
            <a:off x="5286001" y="2283682"/>
            <a:ext cx="351940" cy="350995"/>
            <a:chOff x="944600" y="3981825"/>
            <a:chExt cx="297750" cy="296950"/>
          </a:xfrm>
        </p:grpSpPr>
        <p:sp>
          <p:nvSpPr>
            <p:cNvPr id="7430" name="Google Shape;7430;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4"/>
          <p:cNvGrpSpPr/>
          <p:nvPr/>
        </p:nvGrpSpPr>
        <p:grpSpPr>
          <a:xfrm>
            <a:off x="7502937" y="1397542"/>
            <a:ext cx="350079" cy="349133"/>
            <a:chOff x="2768750" y="3227275"/>
            <a:chExt cx="296175" cy="295375"/>
          </a:xfrm>
        </p:grpSpPr>
        <p:sp>
          <p:nvSpPr>
            <p:cNvPr id="7435" name="Google Shape;7435;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4"/>
          <p:cNvGrpSpPr/>
          <p:nvPr/>
        </p:nvGrpSpPr>
        <p:grpSpPr>
          <a:xfrm>
            <a:off x="7523888" y="1838414"/>
            <a:ext cx="308177" cy="348572"/>
            <a:chOff x="2786075" y="3591800"/>
            <a:chExt cx="260725" cy="294900"/>
          </a:xfrm>
        </p:grpSpPr>
        <p:sp>
          <p:nvSpPr>
            <p:cNvPr id="7444" name="Google Shape;7444;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4"/>
          <p:cNvGrpSpPr/>
          <p:nvPr/>
        </p:nvGrpSpPr>
        <p:grpSpPr>
          <a:xfrm>
            <a:off x="7564387" y="2284141"/>
            <a:ext cx="227180" cy="350079"/>
            <a:chOff x="2819150" y="3955025"/>
            <a:chExt cx="192200" cy="296175"/>
          </a:xfrm>
        </p:grpSpPr>
        <p:sp>
          <p:nvSpPr>
            <p:cNvPr id="7450" name="Google Shape;7450;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4"/>
          <p:cNvGrpSpPr/>
          <p:nvPr/>
        </p:nvGrpSpPr>
        <p:grpSpPr>
          <a:xfrm>
            <a:off x="6188160" y="2749739"/>
            <a:ext cx="349133" cy="348217"/>
            <a:chOff x="4629125" y="3235150"/>
            <a:chExt cx="295375" cy="294600"/>
          </a:xfrm>
        </p:grpSpPr>
        <p:sp>
          <p:nvSpPr>
            <p:cNvPr id="7455" name="Google Shape;7455;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4"/>
          <p:cNvGrpSpPr/>
          <p:nvPr/>
        </p:nvGrpSpPr>
        <p:grpSpPr>
          <a:xfrm>
            <a:off x="6188145" y="3197272"/>
            <a:ext cx="349163" cy="349133"/>
            <a:chOff x="4628325" y="3599825"/>
            <a:chExt cx="295400" cy="295375"/>
          </a:xfrm>
        </p:grpSpPr>
        <p:sp>
          <p:nvSpPr>
            <p:cNvPr id="7461" name="Google Shape;7461;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4"/>
          <p:cNvGrpSpPr/>
          <p:nvPr/>
        </p:nvGrpSpPr>
        <p:grpSpPr>
          <a:xfrm>
            <a:off x="6209096" y="3672883"/>
            <a:ext cx="307261" cy="350079"/>
            <a:chOff x="4645650" y="3962900"/>
            <a:chExt cx="259950" cy="296175"/>
          </a:xfrm>
        </p:grpSpPr>
        <p:sp>
          <p:nvSpPr>
            <p:cNvPr id="7474" name="Google Shape;7474;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4"/>
          <p:cNvGrpSpPr/>
          <p:nvPr/>
        </p:nvGrpSpPr>
        <p:grpSpPr>
          <a:xfrm>
            <a:off x="7962056" y="3197745"/>
            <a:ext cx="349133" cy="348188"/>
            <a:chOff x="6143725" y="3582500"/>
            <a:chExt cx="295375" cy="294575"/>
          </a:xfrm>
        </p:grpSpPr>
        <p:sp>
          <p:nvSpPr>
            <p:cNvPr id="7481" name="Google Shape;7481;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4"/>
          <p:cNvGrpSpPr/>
          <p:nvPr/>
        </p:nvGrpSpPr>
        <p:grpSpPr>
          <a:xfrm>
            <a:off x="5730883" y="1397084"/>
            <a:ext cx="350995" cy="350049"/>
            <a:chOff x="1310075" y="3253275"/>
            <a:chExt cx="296950" cy="296150"/>
          </a:xfrm>
        </p:grpSpPr>
        <p:sp>
          <p:nvSpPr>
            <p:cNvPr id="7489" name="Google Shape;7489;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2" name="Google Shape;7492;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3" name="Google Shape;7493;p64"/>
          <p:cNvGrpSpPr/>
          <p:nvPr/>
        </p:nvGrpSpPr>
        <p:grpSpPr>
          <a:xfrm>
            <a:off x="5730410" y="2283343"/>
            <a:ext cx="351941" cy="351675"/>
            <a:chOff x="1310075" y="3980250"/>
            <a:chExt cx="297750" cy="297525"/>
          </a:xfrm>
        </p:grpSpPr>
        <p:sp>
          <p:nvSpPr>
            <p:cNvPr id="7494" name="Google Shape;7494;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4"/>
          <p:cNvGrpSpPr/>
          <p:nvPr/>
        </p:nvGrpSpPr>
        <p:grpSpPr>
          <a:xfrm>
            <a:off x="7995198" y="1397542"/>
            <a:ext cx="266305" cy="349133"/>
            <a:chOff x="3167275" y="3227275"/>
            <a:chExt cx="225300" cy="295375"/>
          </a:xfrm>
        </p:grpSpPr>
        <p:sp>
          <p:nvSpPr>
            <p:cNvPr id="7499" name="Google Shape;7499;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64"/>
          <p:cNvGrpSpPr/>
          <p:nvPr/>
        </p:nvGrpSpPr>
        <p:grpSpPr>
          <a:xfrm>
            <a:off x="7952380" y="2284599"/>
            <a:ext cx="351940" cy="349163"/>
            <a:chOff x="3133425" y="3955025"/>
            <a:chExt cx="297750" cy="295400"/>
          </a:xfrm>
        </p:grpSpPr>
        <p:sp>
          <p:nvSpPr>
            <p:cNvPr id="7506" name="Google Shape;7506;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4"/>
          <p:cNvGrpSpPr/>
          <p:nvPr/>
        </p:nvGrpSpPr>
        <p:grpSpPr>
          <a:xfrm>
            <a:off x="6632554" y="2748187"/>
            <a:ext cx="350079" cy="351320"/>
            <a:chOff x="4991425" y="3234750"/>
            <a:chExt cx="296175" cy="297225"/>
          </a:xfrm>
        </p:grpSpPr>
        <p:sp>
          <p:nvSpPr>
            <p:cNvPr id="7510" name="Google Shape;7510;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4"/>
          <p:cNvGrpSpPr/>
          <p:nvPr/>
        </p:nvGrpSpPr>
        <p:grpSpPr>
          <a:xfrm>
            <a:off x="6632554" y="3217750"/>
            <a:ext cx="350079" cy="308177"/>
            <a:chOff x="4991425" y="3617150"/>
            <a:chExt cx="296175" cy="260725"/>
          </a:xfrm>
        </p:grpSpPr>
        <p:sp>
          <p:nvSpPr>
            <p:cNvPr id="7517" name="Google Shape;7517;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4"/>
          <p:cNvGrpSpPr/>
          <p:nvPr/>
        </p:nvGrpSpPr>
        <p:grpSpPr>
          <a:xfrm>
            <a:off x="6709827" y="3673341"/>
            <a:ext cx="195532" cy="349163"/>
            <a:chOff x="5056800" y="3962900"/>
            <a:chExt cx="165425" cy="295400"/>
          </a:xfrm>
        </p:grpSpPr>
        <p:sp>
          <p:nvSpPr>
            <p:cNvPr id="7525" name="Google Shape;7525;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4"/>
          <p:cNvGrpSpPr/>
          <p:nvPr/>
        </p:nvGrpSpPr>
        <p:grpSpPr>
          <a:xfrm>
            <a:off x="7961125" y="3673357"/>
            <a:ext cx="350995" cy="349133"/>
            <a:chOff x="6168925" y="3936925"/>
            <a:chExt cx="296950" cy="295375"/>
          </a:xfrm>
        </p:grpSpPr>
        <p:sp>
          <p:nvSpPr>
            <p:cNvPr id="7529" name="Google Shape;7529;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4"/>
          <p:cNvGrpSpPr/>
          <p:nvPr/>
        </p:nvGrpSpPr>
        <p:grpSpPr>
          <a:xfrm>
            <a:off x="6174844" y="1390429"/>
            <a:ext cx="348188" cy="349133"/>
            <a:chOff x="1674750" y="3254050"/>
            <a:chExt cx="294575" cy="295375"/>
          </a:xfrm>
        </p:grpSpPr>
        <p:sp>
          <p:nvSpPr>
            <p:cNvPr id="7536" name="Google Shape;7536;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4"/>
          <p:cNvGrpSpPr/>
          <p:nvPr/>
        </p:nvGrpSpPr>
        <p:grpSpPr>
          <a:xfrm>
            <a:off x="6189239" y="1838132"/>
            <a:ext cx="319347" cy="349133"/>
            <a:chOff x="1687350" y="3618725"/>
            <a:chExt cx="270175" cy="295375"/>
          </a:xfrm>
        </p:grpSpPr>
        <p:sp>
          <p:nvSpPr>
            <p:cNvPr id="7540" name="Google Shape;7540;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4"/>
          <p:cNvGrpSpPr/>
          <p:nvPr/>
        </p:nvGrpSpPr>
        <p:grpSpPr>
          <a:xfrm>
            <a:off x="6172942" y="2284613"/>
            <a:ext cx="351940" cy="349133"/>
            <a:chOff x="1672375" y="3982600"/>
            <a:chExt cx="297750" cy="295375"/>
          </a:xfrm>
        </p:grpSpPr>
        <p:sp>
          <p:nvSpPr>
            <p:cNvPr id="7544" name="Google Shape;7544;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4"/>
          <p:cNvGrpSpPr/>
          <p:nvPr/>
        </p:nvGrpSpPr>
        <p:grpSpPr>
          <a:xfrm>
            <a:off x="4864934" y="2748808"/>
            <a:ext cx="350079" cy="350079"/>
            <a:chOff x="3497300" y="3227275"/>
            <a:chExt cx="296175" cy="296175"/>
          </a:xfrm>
        </p:grpSpPr>
        <p:sp>
          <p:nvSpPr>
            <p:cNvPr id="7548" name="Google Shape;7548;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4"/>
          <p:cNvGrpSpPr/>
          <p:nvPr/>
        </p:nvGrpSpPr>
        <p:grpSpPr>
          <a:xfrm>
            <a:off x="4865407" y="3198203"/>
            <a:ext cx="349133" cy="347272"/>
            <a:chOff x="3497300" y="3591950"/>
            <a:chExt cx="295375" cy="293800"/>
          </a:xfrm>
        </p:grpSpPr>
        <p:sp>
          <p:nvSpPr>
            <p:cNvPr id="7557" name="Google Shape;7557;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4"/>
          <p:cNvGrpSpPr/>
          <p:nvPr/>
        </p:nvGrpSpPr>
        <p:grpSpPr>
          <a:xfrm>
            <a:off x="4865407" y="3673341"/>
            <a:ext cx="349133" cy="349163"/>
            <a:chOff x="3497300" y="3955025"/>
            <a:chExt cx="295375" cy="295400"/>
          </a:xfrm>
        </p:grpSpPr>
        <p:sp>
          <p:nvSpPr>
            <p:cNvPr id="7566" name="Google Shape;7566;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4"/>
          <p:cNvGrpSpPr/>
          <p:nvPr/>
        </p:nvGrpSpPr>
        <p:grpSpPr>
          <a:xfrm>
            <a:off x="7089979" y="2749532"/>
            <a:ext cx="327739" cy="348631"/>
            <a:chOff x="5364750" y="3235150"/>
            <a:chExt cx="277275" cy="294950"/>
          </a:xfrm>
        </p:grpSpPr>
        <p:sp>
          <p:nvSpPr>
            <p:cNvPr id="7570" name="Google Shape;7570;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4"/>
          <p:cNvGrpSpPr/>
          <p:nvPr/>
        </p:nvGrpSpPr>
        <p:grpSpPr>
          <a:xfrm>
            <a:off x="7078337" y="3195868"/>
            <a:ext cx="351024" cy="351941"/>
            <a:chOff x="5355300" y="3598250"/>
            <a:chExt cx="296975" cy="297750"/>
          </a:xfrm>
        </p:grpSpPr>
        <p:sp>
          <p:nvSpPr>
            <p:cNvPr id="7579" name="Google Shape;7579;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4"/>
          <p:cNvGrpSpPr/>
          <p:nvPr/>
        </p:nvGrpSpPr>
        <p:grpSpPr>
          <a:xfrm>
            <a:off x="7082533" y="3734790"/>
            <a:ext cx="342632" cy="226264"/>
            <a:chOff x="5358450" y="4015675"/>
            <a:chExt cx="289875" cy="191425"/>
          </a:xfrm>
        </p:grpSpPr>
        <p:sp>
          <p:nvSpPr>
            <p:cNvPr id="7588" name="Google Shape;7588;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4"/>
          <p:cNvGrpSpPr/>
          <p:nvPr/>
        </p:nvGrpSpPr>
        <p:grpSpPr>
          <a:xfrm>
            <a:off x="6209015" y="4117322"/>
            <a:ext cx="351024" cy="325464"/>
            <a:chOff x="6543825" y="3202075"/>
            <a:chExt cx="296975" cy="275350"/>
          </a:xfrm>
        </p:grpSpPr>
        <p:sp>
          <p:nvSpPr>
            <p:cNvPr id="7593" name="Google Shape;7593;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4"/>
          <p:cNvGrpSpPr/>
          <p:nvPr/>
        </p:nvGrpSpPr>
        <p:grpSpPr>
          <a:xfrm>
            <a:off x="6615996" y="1397069"/>
            <a:ext cx="350079" cy="350079"/>
            <a:chOff x="2037825" y="3254050"/>
            <a:chExt cx="296175" cy="296175"/>
          </a:xfrm>
        </p:grpSpPr>
        <p:sp>
          <p:nvSpPr>
            <p:cNvPr id="7601" name="Google Shape;7601;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4"/>
          <p:cNvGrpSpPr/>
          <p:nvPr/>
        </p:nvGrpSpPr>
        <p:grpSpPr>
          <a:xfrm>
            <a:off x="6614135" y="1838236"/>
            <a:ext cx="353802" cy="348926"/>
            <a:chOff x="2034675" y="3617925"/>
            <a:chExt cx="299325" cy="295200"/>
          </a:xfrm>
        </p:grpSpPr>
        <p:sp>
          <p:nvSpPr>
            <p:cNvPr id="7608" name="Google Shape;7608;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64"/>
          <p:cNvGrpSpPr/>
          <p:nvPr/>
        </p:nvGrpSpPr>
        <p:grpSpPr>
          <a:xfrm>
            <a:off x="6615996" y="2284613"/>
            <a:ext cx="350079" cy="349133"/>
            <a:chOff x="2037825" y="3981825"/>
            <a:chExt cx="296175" cy="295375"/>
          </a:xfrm>
        </p:grpSpPr>
        <p:sp>
          <p:nvSpPr>
            <p:cNvPr id="7614" name="Google Shape;7614;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4"/>
          <p:cNvGrpSpPr/>
          <p:nvPr/>
        </p:nvGrpSpPr>
        <p:grpSpPr>
          <a:xfrm>
            <a:off x="5301014" y="2780929"/>
            <a:ext cx="350079" cy="285837"/>
            <a:chOff x="3860400" y="3254050"/>
            <a:chExt cx="296175" cy="241825"/>
          </a:xfrm>
        </p:grpSpPr>
        <p:sp>
          <p:nvSpPr>
            <p:cNvPr id="7618" name="Google Shape;7618;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4"/>
          <p:cNvGrpSpPr/>
          <p:nvPr/>
        </p:nvGrpSpPr>
        <p:grpSpPr>
          <a:xfrm>
            <a:off x="5300541" y="3196800"/>
            <a:ext cx="351024" cy="350079"/>
            <a:chOff x="3859600" y="3591950"/>
            <a:chExt cx="296975" cy="296175"/>
          </a:xfrm>
        </p:grpSpPr>
        <p:sp>
          <p:nvSpPr>
            <p:cNvPr id="7626" name="Google Shape;7626;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4"/>
          <p:cNvGrpSpPr/>
          <p:nvPr/>
        </p:nvGrpSpPr>
        <p:grpSpPr>
          <a:xfrm>
            <a:off x="5301014" y="3672883"/>
            <a:ext cx="350079" cy="350079"/>
            <a:chOff x="3860400" y="3955025"/>
            <a:chExt cx="296175" cy="296175"/>
          </a:xfrm>
        </p:grpSpPr>
        <p:sp>
          <p:nvSpPr>
            <p:cNvPr id="7630" name="Google Shape;7630;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4"/>
          <p:cNvGrpSpPr/>
          <p:nvPr/>
        </p:nvGrpSpPr>
        <p:grpSpPr>
          <a:xfrm>
            <a:off x="7516230" y="2749281"/>
            <a:ext cx="355664" cy="349133"/>
            <a:chOff x="5716825" y="3235950"/>
            <a:chExt cx="300900" cy="295375"/>
          </a:xfrm>
        </p:grpSpPr>
        <p:sp>
          <p:nvSpPr>
            <p:cNvPr id="7636" name="Google Shape;7636;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4"/>
          <p:cNvGrpSpPr/>
          <p:nvPr/>
        </p:nvGrpSpPr>
        <p:grpSpPr>
          <a:xfrm>
            <a:off x="7529261" y="3207969"/>
            <a:ext cx="329601" cy="327739"/>
            <a:chOff x="5727850" y="3609275"/>
            <a:chExt cx="278850" cy="277275"/>
          </a:xfrm>
        </p:grpSpPr>
        <p:sp>
          <p:nvSpPr>
            <p:cNvPr id="7641" name="Google Shape;7641;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4"/>
          <p:cNvGrpSpPr/>
          <p:nvPr/>
        </p:nvGrpSpPr>
        <p:grpSpPr>
          <a:xfrm>
            <a:off x="7540446" y="3673356"/>
            <a:ext cx="307231" cy="349133"/>
            <a:chOff x="5736525" y="3963700"/>
            <a:chExt cx="259925" cy="295375"/>
          </a:xfrm>
        </p:grpSpPr>
        <p:sp>
          <p:nvSpPr>
            <p:cNvPr id="7647" name="Google Shape;7647;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4"/>
          <p:cNvGrpSpPr/>
          <p:nvPr/>
        </p:nvGrpSpPr>
        <p:grpSpPr>
          <a:xfrm>
            <a:off x="6632026" y="4122683"/>
            <a:ext cx="351024" cy="350079"/>
            <a:chOff x="6553275" y="3604550"/>
            <a:chExt cx="296975" cy="296175"/>
          </a:xfrm>
        </p:grpSpPr>
        <p:sp>
          <p:nvSpPr>
            <p:cNvPr id="7655" name="Google Shape;7655;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1" name="Google Shape;7661;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662" name="Google Shape;7662;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66" name="Shape 7666"/>
        <p:cNvGrpSpPr/>
        <p:nvPr/>
      </p:nvGrpSpPr>
      <p:grpSpPr>
        <a:xfrm>
          <a:off x="0" y="0"/>
          <a:ext cx="0" cy="0"/>
          <a:chOff x="0" y="0"/>
          <a:chExt cx="0" cy="0"/>
        </a:xfrm>
      </p:grpSpPr>
      <p:grpSp>
        <p:nvGrpSpPr>
          <p:cNvPr id="7667" name="Google Shape;7667;p65"/>
          <p:cNvGrpSpPr/>
          <p:nvPr/>
        </p:nvGrpSpPr>
        <p:grpSpPr>
          <a:xfrm>
            <a:off x="859032" y="1380546"/>
            <a:ext cx="294401" cy="353645"/>
            <a:chOff x="-35814600" y="3202075"/>
            <a:chExt cx="242625" cy="291450"/>
          </a:xfrm>
        </p:grpSpPr>
        <p:sp>
          <p:nvSpPr>
            <p:cNvPr id="7668" name="Google Shape;7668;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5"/>
          <p:cNvGrpSpPr/>
          <p:nvPr/>
        </p:nvGrpSpPr>
        <p:grpSpPr>
          <a:xfrm>
            <a:off x="829410" y="1821466"/>
            <a:ext cx="353645" cy="353888"/>
            <a:chOff x="-35839800" y="3561025"/>
            <a:chExt cx="291450" cy="291650"/>
          </a:xfrm>
        </p:grpSpPr>
        <p:sp>
          <p:nvSpPr>
            <p:cNvPr id="7676" name="Google Shape;7676;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4" name="Google Shape;7684;p65"/>
          <p:cNvGrpSpPr/>
          <p:nvPr/>
        </p:nvGrpSpPr>
        <p:grpSpPr>
          <a:xfrm>
            <a:off x="3066955" y="1380546"/>
            <a:ext cx="353645" cy="353645"/>
            <a:chOff x="-34003850" y="3227275"/>
            <a:chExt cx="291450" cy="291450"/>
          </a:xfrm>
        </p:grpSpPr>
        <p:sp>
          <p:nvSpPr>
            <p:cNvPr id="7685" name="Google Shape;7685;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5"/>
          <p:cNvGrpSpPr/>
          <p:nvPr/>
        </p:nvGrpSpPr>
        <p:grpSpPr>
          <a:xfrm>
            <a:off x="3066485" y="1821238"/>
            <a:ext cx="354586" cy="354343"/>
            <a:chOff x="-34004625" y="3585850"/>
            <a:chExt cx="292225" cy="292025"/>
          </a:xfrm>
        </p:grpSpPr>
        <p:sp>
          <p:nvSpPr>
            <p:cNvPr id="7691" name="Google Shape;7691;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5"/>
          <p:cNvGrpSpPr/>
          <p:nvPr/>
        </p:nvGrpSpPr>
        <p:grpSpPr>
          <a:xfrm>
            <a:off x="3066000" y="2256439"/>
            <a:ext cx="355557" cy="354616"/>
            <a:chOff x="-34005425" y="3945575"/>
            <a:chExt cx="293025" cy="292250"/>
          </a:xfrm>
        </p:grpSpPr>
        <p:sp>
          <p:nvSpPr>
            <p:cNvPr id="7697" name="Google Shape;7697;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5"/>
          <p:cNvGrpSpPr/>
          <p:nvPr/>
        </p:nvGrpSpPr>
        <p:grpSpPr>
          <a:xfrm>
            <a:off x="1713099" y="2729615"/>
            <a:ext cx="358408" cy="355557"/>
            <a:chOff x="-32174975" y="3192625"/>
            <a:chExt cx="295375" cy="293025"/>
          </a:xfrm>
        </p:grpSpPr>
        <p:sp>
          <p:nvSpPr>
            <p:cNvPr id="7701" name="Google Shape;7701;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5" name="Google Shape;7705;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7" name="Google Shape;7707;p65"/>
          <p:cNvGrpSpPr/>
          <p:nvPr/>
        </p:nvGrpSpPr>
        <p:grpSpPr>
          <a:xfrm>
            <a:off x="3952249" y="2730570"/>
            <a:ext cx="354586" cy="353645"/>
            <a:chOff x="-30345325" y="3184750"/>
            <a:chExt cx="292225" cy="291450"/>
          </a:xfrm>
        </p:grpSpPr>
        <p:sp>
          <p:nvSpPr>
            <p:cNvPr id="7708" name="Google Shape;7708;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65"/>
          <p:cNvGrpSpPr/>
          <p:nvPr/>
        </p:nvGrpSpPr>
        <p:grpSpPr>
          <a:xfrm>
            <a:off x="1277001" y="1380546"/>
            <a:ext cx="353645" cy="353645"/>
            <a:chOff x="-35481425" y="3202075"/>
            <a:chExt cx="291450" cy="291450"/>
          </a:xfrm>
        </p:grpSpPr>
        <p:sp>
          <p:nvSpPr>
            <p:cNvPr id="7714" name="Google Shape;7714;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5"/>
          <p:cNvGrpSpPr/>
          <p:nvPr/>
        </p:nvGrpSpPr>
        <p:grpSpPr>
          <a:xfrm>
            <a:off x="1276531" y="1822072"/>
            <a:ext cx="354586" cy="352675"/>
            <a:chOff x="-35482200" y="3561225"/>
            <a:chExt cx="292225" cy="290650"/>
          </a:xfrm>
        </p:grpSpPr>
        <p:sp>
          <p:nvSpPr>
            <p:cNvPr id="7722" name="Google Shape;7722;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5"/>
          <p:cNvGrpSpPr/>
          <p:nvPr/>
        </p:nvGrpSpPr>
        <p:grpSpPr>
          <a:xfrm>
            <a:off x="1277001" y="2256940"/>
            <a:ext cx="353645" cy="353615"/>
            <a:chOff x="-35481425" y="3919600"/>
            <a:chExt cx="291450" cy="291425"/>
          </a:xfrm>
        </p:grpSpPr>
        <p:sp>
          <p:nvSpPr>
            <p:cNvPr id="7726" name="Google Shape;7726;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5"/>
          <p:cNvGrpSpPr/>
          <p:nvPr/>
        </p:nvGrpSpPr>
        <p:grpSpPr>
          <a:xfrm>
            <a:off x="3512636" y="1381031"/>
            <a:ext cx="357468" cy="352675"/>
            <a:chOff x="-33645475" y="3228075"/>
            <a:chExt cx="294600" cy="290650"/>
          </a:xfrm>
        </p:grpSpPr>
        <p:sp>
          <p:nvSpPr>
            <p:cNvPr id="7735" name="Google Shape;7735;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5"/>
          <p:cNvGrpSpPr/>
          <p:nvPr/>
        </p:nvGrpSpPr>
        <p:grpSpPr>
          <a:xfrm>
            <a:off x="3513606" y="1821116"/>
            <a:ext cx="355526" cy="354586"/>
            <a:chOff x="-33646250" y="3586425"/>
            <a:chExt cx="293000" cy="292225"/>
          </a:xfrm>
        </p:grpSpPr>
        <p:sp>
          <p:nvSpPr>
            <p:cNvPr id="7743" name="Google Shape;7743;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5"/>
          <p:cNvGrpSpPr/>
          <p:nvPr/>
        </p:nvGrpSpPr>
        <p:grpSpPr>
          <a:xfrm>
            <a:off x="3514076" y="2255969"/>
            <a:ext cx="354586" cy="355557"/>
            <a:chOff x="-33645475" y="3944800"/>
            <a:chExt cx="292225" cy="293025"/>
          </a:xfrm>
        </p:grpSpPr>
        <p:sp>
          <p:nvSpPr>
            <p:cNvPr id="7746" name="Google Shape;7746;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5"/>
          <p:cNvGrpSpPr/>
          <p:nvPr/>
        </p:nvGrpSpPr>
        <p:grpSpPr>
          <a:xfrm>
            <a:off x="2167295" y="2729706"/>
            <a:ext cx="352675" cy="355375"/>
            <a:chOff x="-31809525" y="3192625"/>
            <a:chExt cx="290650" cy="292875"/>
          </a:xfrm>
        </p:grpSpPr>
        <p:sp>
          <p:nvSpPr>
            <p:cNvPr id="7757" name="Google Shape;7757;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5"/>
          <p:cNvGrpSpPr/>
          <p:nvPr/>
        </p:nvGrpSpPr>
        <p:grpSpPr>
          <a:xfrm>
            <a:off x="2166810" y="3200258"/>
            <a:ext cx="353645" cy="355557"/>
            <a:chOff x="-31811100" y="3550975"/>
            <a:chExt cx="291450" cy="293025"/>
          </a:xfrm>
        </p:grpSpPr>
        <p:sp>
          <p:nvSpPr>
            <p:cNvPr id="7762" name="Google Shape;7762;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65"/>
          <p:cNvGrpSpPr/>
          <p:nvPr/>
        </p:nvGrpSpPr>
        <p:grpSpPr>
          <a:xfrm>
            <a:off x="2160606" y="3664562"/>
            <a:ext cx="366052" cy="356831"/>
            <a:chOff x="-31817400" y="3910025"/>
            <a:chExt cx="301675" cy="294075"/>
          </a:xfrm>
        </p:grpSpPr>
        <p:sp>
          <p:nvSpPr>
            <p:cNvPr id="7770" name="Google Shape;7770;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5"/>
          <p:cNvGrpSpPr/>
          <p:nvPr/>
        </p:nvGrpSpPr>
        <p:grpSpPr>
          <a:xfrm>
            <a:off x="3952234" y="3200743"/>
            <a:ext cx="354616" cy="354586"/>
            <a:chOff x="-30354000" y="3569100"/>
            <a:chExt cx="292250" cy="292225"/>
          </a:xfrm>
        </p:grpSpPr>
        <p:sp>
          <p:nvSpPr>
            <p:cNvPr id="7774" name="Google Shape;7774;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65"/>
          <p:cNvGrpSpPr/>
          <p:nvPr/>
        </p:nvGrpSpPr>
        <p:grpSpPr>
          <a:xfrm>
            <a:off x="1730812" y="1380546"/>
            <a:ext cx="342148" cy="353645"/>
            <a:chOff x="-35118325" y="3202075"/>
            <a:chExt cx="281975" cy="291450"/>
          </a:xfrm>
        </p:grpSpPr>
        <p:sp>
          <p:nvSpPr>
            <p:cNvPr id="7781" name="Google Shape;7781;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5"/>
          <p:cNvGrpSpPr/>
          <p:nvPr/>
        </p:nvGrpSpPr>
        <p:grpSpPr>
          <a:xfrm>
            <a:off x="1724593" y="1821799"/>
            <a:ext cx="354586" cy="353221"/>
            <a:chOff x="-35123050" y="3561225"/>
            <a:chExt cx="292225" cy="291100"/>
          </a:xfrm>
        </p:grpSpPr>
        <p:sp>
          <p:nvSpPr>
            <p:cNvPr id="7786" name="Google Shape;7786;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5"/>
          <p:cNvGrpSpPr/>
          <p:nvPr/>
        </p:nvGrpSpPr>
        <p:grpSpPr>
          <a:xfrm>
            <a:off x="1766652" y="2256940"/>
            <a:ext cx="270467" cy="353615"/>
            <a:chOff x="-35089175" y="3919600"/>
            <a:chExt cx="222900" cy="291425"/>
          </a:xfrm>
        </p:grpSpPr>
        <p:sp>
          <p:nvSpPr>
            <p:cNvPr id="7789" name="Google Shape;7789;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5"/>
          <p:cNvGrpSpPr/>
          <p:nvPr/>
        </p:nvGrpSpPr>
        <p:grpSpPr>
          <a:xfrm>
            <a:off x="3963648" y="1380303"/>
            <a:ext cx="336445" cy="354131"/>
            <a:chOff x="-33277650" y="3226875"/>
            <a:chExt cx="277275" cy="291850"/>
          </a:xfrm>
        </p:grpSpPr>
        <p:sp>
          <p:nvSpPr>
            <p:cNvPr id="7792" name="Google Shape;7792;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5"/>
          <p:cNvGrpSpPr/>
          <p:nvPr/>
        </p:nvGrpSpPr>
        <p:grpSpPr>
          <a:xfrm>
            <a:off x="3955048" y="1821587"/>
            <a:ext cx="353645" cy="353645"/>
            <a:chOff x="-33286325" y="3586425"/>
            <a:chExt cx="291450" cy="291450"/>
          </a:xfrm>
        </p:grpSpPr>
        <p:sp>
          <p:nvSpPr>
            <p:cNvPr id="7800" name="Google Shape;7800;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5"/>
          <p:cNvGrpSpPr/>
          <p:nvPr/>
        </p:nvGrpSpPr>
        <p:grpSpPr>
          <a:xfrm>
            <a:off x="3955048" y="2255969"/>
            <a:ext cx="353645" cy="355557"/>
            <a:chOff x="-33286325" y="3944800"/>
            <a:chExt cx="291450" cy="293025"/>
          </a:xfrm>
        </p:grpSpPr>
        <p:sp>
          <p:nvSpPr>
            <p:cNvPr id="7806" name="Google Shape;7806;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65"/>
          <p:cNvGrpSpPr/>
          <p:nvPr/>
        </p:nvGrpSpPr>
        <p:grpSpPr>
          <a:xfrm>
            <a:off x="2613445" y="2729129"/>
            <a:ext cx="353645" cy="356527"/>
            <a:chOff x="-31452725" y="3191825"/>
            <a:chExt cx="291450" cy="293825"/>
          </a:xfrm>
        </p:grpSpPr>
        <p:sp>
          <p:nvSpPr>
            <p:cNvPr id="7811" name="Google Shape;7811;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65"/>
          <p:cNvGrpSpPr/>
          <p:nvPr/>
        </p:nvGrpSpPr>
        <p:grpSpPr>
          <a:xfrm>
            <a:off x="2612975" y="3200744"/>
            <a:ext cx="354586" cy="354586"/>
            <a:chOff x="-31452725" y="3551775"/>
            <a:chExt cx="292225" cy="292225"/>
          </a:xfrm>
        </p:grpSpPr>
        <p:sp>
          <p:nvSpPr>
            <p:cNvPr id="7816" name="Google Shape;7816;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5"/>
          <p:cNvGrpSpPr/>
          <p:nvPr/>
        </p:nvGrpSpPr>
        <p:grpSpPr>
          <a:xfrm>
            <a:off x="2611534" y="3664729"/>
            <a:ext cx="357468" cy="356497"/>
            <a:chOff x="-31455100" y="3909350"/>
            <a:chExt cx="294600" cy="293800"/>
          </a:xfrm>
        </p:grpSpPr>
        <p:sp>
          <p:nvSpPr>
            <p:cNvPr id="7821" name="Google Shape;7821;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5"/>
          <p:cNvGrpSpPr/>
          <p:nvPr/>
        </p:nvGrpSpPr>
        <p:grpSpPr>
          <a:xfrm>
            <a:off x="3952719" y="3665684"/>
            <a:ext cx="353645" cy="354586"/>
            <a:chOff x="-30345325" y="3918800"/>
            <a:chExt cx="291450" cy="292225"/>
          </a:xfrm>
        </p:grpSpPr>
        <p:sp>
          <p:nvSpPr>
            <p:cNvPr id="7824" name="Google Shape;7824;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5"/>
          <p:cNvGrpSpPr/>
          <p:nvPr/>
        </p:nvGrpSpPr>
        <p:grpSpPr>
          <a:xfrm>
            <a:off x="2172184" y="1821587"/>
            <a:ext cx="353645" cy="353645"/>
            <a:chOff x="-34763900" y="3561225"/>
            <a:chExt cx="291450" cy="291450"/>
          </a:xfrm>
        </p:grpSpPr>
        <p:sp>
          <p:nvSpPr>
            <p:cNvPr id="7830" name="Google Shape;7830;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3" name="Google Shape;7833;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4" name="Google Shape;7834;p65"/>
          <p:cNvGrpSpPr/>
          <p:nvPr/>
        </p:nvGrpSpPr>
        <p:grpSpPr>
          <a:xfrm>
            <a:off x="827081" y="2730099"/>
            <a:ext cx="354586" cy="354586"/>
            <a:chOff x="-32927950" y="3227275"/>
            <a:chExt cx="292225" cy="292225"/>
          </a:xfrm>
        </p:grpSpPr>
        <p:sp>
          <p:nvSpPr>
            <p:cNvPr id="7835" name="Google Shape;7835;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5"/>
          <p:cNvGrpSpPr/>
          <p:nvPr/>
        </p:nvGrpSpPr>
        <p:grpSpPr>
          <a:xfrm>
            <a:off x="826596" y="3201213"/>
            <a:ext cx="355557" cy="353645"/>
            <a:chOff x="-32927950" y="3586425"/>
            <a:chExt cx="293025" cy="291450"/>
          </a:xfrm>
        </p:grpSpPr>
        <p:sp>
          <p:nvSpPr>
            <p:cNvPr id="7841" name="Google Shape;7841;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5"/>
          <p:cNvGrpSpPr/>
          <p:nvPr/>
        </p:nvGrpSpPr>
        <p:grpSpPr>
          <a:xfrm>
            <a:off x="827081" y="3665198"/>
            <a:ext cx="354586" cy="355557"/>
            <a:chOff x="-32927950" y="3944800"/>
            <a:chExt cx="292225" cy="293025"/>
          </a:xfrm>
        </p:grpSpPr>
        <p:sp>
          <p:nvSpPr>
            <p:cNvPr id="7847" name="Google Shape;7847;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5"/>
          <p:cNvGrpSpPr/>
          <p:nvPr/>
        </p:nvGrpSpPr>
        <p:grpSpPr>
          <a:xfrm>
            <a:off x="3055873" y="2730449"/>
            <a:ext cx="354586" cy="353888"/>
            <a:chOff x="-31094350" y="3194000"/>
            <a:chExt cx="292225" cy="291650"/>
          </a:xfrm>
        </p:grpSpPr>
        <p:sp>
          <p:nvSpPr>
            <p:cNvPr id="7857" name="Google Shape;7857;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5"/>
          <p:cNvGrpSpPr/>
          <p:nvPr/>
        </p:nvGrpSpPr>
        <p:grpSpPr>
          <a:xfrm>
            <a:off x="3056343" y="3200941"/>
            <a:ext cx="353645" cy="354191"/>
            <a:chOff x="-31093575" y="3552550"/>
            <a:chExt cx="291450" cy="291900"/>
          </a:xfrm>
        </p:grpSpPr>
        <p:sp>
          <p:nvSpPr>
            <p:cNvPr id="7866" name="Google Shape;7866;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5"/>
          <p:cNvGrpSpPr/>
          <p:nvPr/>
        </p:nvGrpSpPr>
        <p:grpSpPr>
          <a:xfrm>
            <a:off x="2182711" y="1380546"/>
            <a:ext cx="332593" cy="353645"/>
            <a:chOff x="-34755225" y="3202075"/>
            <a:chExt cx="274100" cy="291450"/>
          </a:xfrm>
        </p:grpSpPr>
        <p:sp>
          <p:nvSpPr>
            <p:cNvPr id="7871" name="Google Shape;7871;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5"/>
          <p:cNvGrpSpPr/>
          <p:nvPr/>
        </p:nvGrpSpPr>
        <p:grpSpPr>
          <a:xfrm>
            <a:off x="3056343" y="3666169"/>
            <a:ext cx="353645" cy="353615"/>
            <a:chOff x="-31093575" y="3911725"/>
            <a:chExt cx="291450" cy="291425"/>
          </a:xfrm>
        </p:grpSpPr>
        <p:sp>
          <p:nvSpPr>
            <p:cNvPr id="7879" name="Google Shape;7879;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5"/>
          <p:cNvGrpSpPr/>
          <p:nvPr/>
        </p:nvGrpSpPr>
        <p:grpSpPr>
          <a:xfrm>
            <a:off x="2165773" y="4123136"/>
            <a:ext cx="356497" cy="354586"/>
            <a:chOff x="-29946000" y="3183175"/>
            <a:chExt cx="293800" cy="292225"/>
          </a:xfrm>
        </p:grpSpPr>
        <p:sp>
          <p:nvSpPr>
            <p:cNvPr id="7882" name="Google Shape;7882;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5"/>
          <p:cNvGrpSpPr/>
          <p:nvPr/>
        </p:nvGrpSpPr>
        <p:grpSpPr>
          <a:xfrm>
            <a:off x="2610305" y="1380289"/>
            <a:ext cx="358408" cy="354161"/>
            <a:chOff x="-34408675" y="3202075"/>
            <a:chExt cx="295375" cy="291875"/>
          </a:xfrm>
        </p:grpSpPr>
        <p:sp>
          <p:nvSpPr>
            <p:cNvPr id="7889" name="Google Shape;7889;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5"/>
          <p:cNvGrpSpPr/>
          <p:nvPr/>
        </p:nvGrpSpPr>
        <p:grpSpPr>
          <a:xfrm>
            <a:off x="2612216" y="1820283"/>
            <a:ext cx="354586" cy="356254"/>
            <a:chOff x="-34405525" y="3558075"/>
            <a:chExt cx="292225" cy="293600"/>
          </a:xfrm>
        </p:grpSpPr>
        <p:sp>
          <p:nvSpPr>
            <p:cNvPr id="7894" name="Google Shape;7894;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5"/>
          <p:cNvGrpSpPr/>
          <p:nvPr/>
        </p:nvGrpSpPr>
        <p:grpSpPr>
          <a:xfrm>
            <a:off x="2611730" y="2256940"/>
            <a:ext cx="355557" cy="353615"/>
            <a:chOff x="-34406325" y="3919600"/>
            <a:chExt cx="293025" cy="291425"/>
          </a:xfrm>
        </p:grpSpPr>
        <p:sp>
          <p:nvSpPr>
            <p:cNvPr id="7898" name="Google Shape;7898;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65"/>
          <p:cNvGrpSpPr/>
          <p:nvPr/>
        </p:nvGrpSpPr>
        <p:grpSpPr>
          <a:xfrm>
            <a:off x="1275628" y="2736303"/>
            <a:ext cx="353645" cy="342179"/>
            <a:chOff x="-32568800" y="3232000"/>
            <a:chExt cx="291450" cy="282000"/>
          </a:xfrm>
        </p:grpSpPr>
        <p:sp>
          <p:nvSpPr>
            <p:cNvPr id="7906" name="Google Shape;7906;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5"/>
          <p:cNvGrpSpPr/>
          <p:nvPr/>
        </p:nvGrpSpPr>
        <p:grpSpPr>
          <a:xfrm>
            <a:off x="1275158" y="3201213"/>
            <a:ext cx="354586" cy="353645"/>
            <a:chOff x="-32569575" y="3586425"/>
            <a:chExt cx="292225" cy="291450"/>
          </a:xfrm>
        </p:grpSpPr>
        <p:sp>
          <p:nvSpPr>
            <p:cNvPr id="7909" name="Google Shape;7909;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5"/>
          <p:cNvGrpSpPr/>
          <p:nvPr/>
        </p:nvGrpSpPr>
        <p:grpSpPr>
          <a:xfrm>
            <a:off x="1266073" y="3665805"/>
            <a:ext cx="372756" cy="354343"/>
            <a:chOff x="-32576675" y="3944600"/>
            <a:chExt cx="307200" cy="292025"/>
          </a:xfrm>
        </p:grpSpPr>
        <p:sp>
          <p:nvSpPr>
            <p:cNvPr id="7912" name="Google Shape;7912;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5"/>
          <p:cNvGrpSpPr/>
          <p:nvPr/>
        </p:nvGrpSpPr>
        <p:grpSpPr>
          <a:xfrm>
            <a:off x="3511040" y="2730100"/>
            <a:ext cx="354586" cy="354586"/>
            <a:chOff x="-30735200" y="3192625"/>
            <a:chExt cx="292225" cy="292225"/>
          </a:xfrm>
        </p:grpSpPr>
        <p:sp>
          <p:nvSpPr>
            <p:cNvPr id="7915" name="Google Shape;7915;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5"/>
          <p:cNvGrpSpPr/>
          <p:nvPr/>
        </p:nvGrpSpPr>
        <p:grpSpPr>
          <a:xfrm>
            <a:off x="3511040" y="3201532"/>
            <a:ext cx="354586" cy="353008"/>
            <a:chOff x="-30735200" y="3552550"/>
            <a:chExt cx="292225" cy="290925"/>
          </a:xfrm>
        </p:grpSpPr>
        <p:sp>
          <p:nvSpPr>
            <p:cNvPr id="7923" name="Google Shape;7923;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5"/>
          <p:cNvGrpSpPr/>
          <p:nvPr/>
        </p:nvGrpSpPr>
        <p:grpSpPr>
          <a:xfrm>
            <a:off x="3511040" y="3666154"/>
            <a:ext cx="354586" cy="353645"/>
            <a:chOff x="-30735200" y="3910925"/>
            <a:chExt cx="292225" cy="291450"/>
          </a:xfrm>
        </p:grpSpPr>
        <p:sp>
          <p:nvSpPr>
            <p:cNvPr id="7926" name="Google Shape;7926;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8" name="Google Shape;7928;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9" name="Google Shape;7929;p65"/>
          <p:cNvGrpSpPr/>
          <p:nvPr/>
        </p:nvGrpSpPr>
        <p:grpSpPr>
          <a:xfrm>
            <a:off x="4864547" y="1375808"/>
            <a:ext cx="358971" cy="359224"/>
            <a:chOff x="-57956275" y="3197925"/>
            <a:chExt cx="319000" cy="319225"/>
          </a:xfrm>
        </p:grpSpPr>
        <p:sp>
          <p:nvSpPr>
            <p:cNvPr id="7930" name="Google Shape;7930;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65"/>
          <p:cNvGrpSpPr/>
          <p:nvPr/>
        </p:nvGrpSpPr>
        <p:grpSpPr>
          <a:xfrm>
            <a:off x="4886701" y="1832234"/>
            <a:ext cx="314662" cy="358971"/>
            <a:chOff x="-57940525" y="3590375"/>
            <a:chExt cx="279625" cy="319000"/>
          </a:xfrm>
        </p:grpSpPr>
        <p:sp>
          <p:nvSpPr>
            <p:cNvPr id="7938" name="Google Shape;7938;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5"/>
          <p:cNvGrpSpPr/>
          <p:nvPr/>
        </p:nvGrpSpPr>
        <p:grpSpPr>
          <a:xfrm>
            <a:off x="4857582" y="2273605"/>
            <a:ext cx="358099" cy="358999"/>
            <a:chOff x="-57959425" y="3982600"/>
            <a:chExt cx="318225" cy="319025"/>
          </a:xfrm>
        </p:grpSpPr>
        <p:sp>
          <p:nvSpPr>
            <p:cNvPr id="7944" name="Google Shape;7944;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5"/>
          <p:cNvGrpSpPr/>
          <p:nvPr/>
        </p:nvGrpSpPr>
        <p:grpSpPr>
          <a:xfrm>
            <a:off x="7057749" y="1376934"/>
            <a:ext cx="357226" cy="357226"/>
            <a:chOff x="-55987225" y="3198925"/>
            <a:chExt cx="317450" cy="317450"/>
          </a:xfrm>
        </p:grpSpPr>
        <p:sp>
          <p:nvSpPr>
            <p:cNvPr id="7949" name="Google Shape;7949;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5"/>
          <p:cNvGrpSpPr/>
          <p:nvPr/>
        </p:nvGrpSpPr>
        <p:grpSpPr>
          <a:xfrm>
            <a:off x="7057749" y="1832965"/>
            <a:ext cx="357226" cy="357367"/>
            <a:chOff x="-55987225" y="3591025"/>
            <a:chExt cx="317450" cy="317575"/>
          </a:xfrm>
        </p:grpSpPr>
        <p:sp>
          <p:nvSpPr>
            <p:cNvPr id="7954" name="Google Shape;7954;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5"/>
          <p:cNvGrpSpPr/>
          <p:nvPr/>
        </p:nvGrpSpPr>
        <p:grpSpPr>
          <a:xfrm>
            <a:off x="7071665" y="2273605"/>
            <a:ext cx="358999" cy="358999"/>
            <a:chOff x="-55988800" y="3982600"/>
            <a:chExt cx="319025" cy="319025"/>
          </a:xfrm>
        </p:grpSpPr>
        <p:sp>
          <p:nvSpPr>
            <p:cNvPr id="7960" name="Google Shape;7960;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65"/>
          <p:cNvGrpSpPr/>
          <p:nvPr/>
        </p:nvGrpSpPr>
        <p:grpSpPr>
          <a:xfrm>
            <a:off x="5730184" y="2731562"/>
            <a:ext cx="356326" cy="358971"/>
            <a:chOff x="-54026025" y="3192625"/>
            <a:chExt cx="316650" cy="319000"/>
          </a:xfrm>
        </p:grpSpPr>
        <p:sp>
          <p:nvSpPr>
            <p:cNvPr id="7966" name="Google Shape;7966;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5"/>
          <p:cNvGrpSpPr/>
          <p:nvPr/>
        </p:nvGrpSpPr>
        <p:grpSpPr>
          <a:xfrm>
            <a:off x="5750130" y="3202536"/>
            <a:ext cx="316434" cy="358099"/>
            <a:chOff x="-54007925" y="3584850"/>
            <a:chExt cx="281200" cy="318225"/>
          </a:xfrm>
        </p:grpSpPr>
        <p:sp>
          <p:nvSpPr>
            <p:cNvPr id="7975" name="Google Shape;7975;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5"/>
          <p:cNvGrpSpPr/>
          <p:nvPr/>
        </p:nvGrpSpPr>
        <p:grpSpPr>
          <a:xfrm>
            <a:off x="5750130" y="3664421"/>
            <a:ext cx="316434" cy="358914"/>
            <a:chOff x="-54007925" y="3975575"/>
            <a:chExt cx="281200" cy="318950"/>
          </a:xfrm>
        </p:grpSpPr>
        <p:sp>
          <p:nvSpPr>
            <p:cNvPr id="7982" name="Google Shape;7982;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5"/>
          <p:cNvGrpSpPr/>
          <p:nvPr/>
        </p:nvGrpSpPr>
        <p:grpSpPr>
          <a:xfrm>
            <a:off x="7984996" y="2748891"/>
            <a:ext cx="274770" cy="358492"/>
            <a:chOff x="-52005775" y="3208025"/>
            <a:chExt cx="244175" cy="318575"/>
          </a:xfrm>
        </p:grpSpPr>
        <p:sp>
          <p:nvSpPr>
            <p:cNvPr id="7987" name="Google Shape;7987;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65"/>
          <p:cNvGrpSpPr/>
          <p:nvPr/>
        </p:nvGrpSpPr>
        <p:grpSpPr>
          <a:xfrm>
            <a:off x="5291462" y="1376934"/>
            <a:ext cx="358099" cy="358099"/>
            <a:chOff x="-57568775" y="3198925"/>
            <a:chExt cx="318225" cy="318225"/>
          </a:xfrm>
        </p:grpSpPr>
        <p:sp>
          <p:nvSpPr>
            <p:cNvPr id="7999" name="Google Shape;7999;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65"/>
          <p:cNvGrpSpPr/>
          <p:nvPr/>
        </p:nvGrpSpPr>
        <p:grpSpPr>
          <a:xfrm>
            <a:off x="5313181" y="1832234"/>
            <a:ext cx="314662" cy="358099"/>
            <a:chOff x="-57549075" y="3590375"/>
            <a:chExt cx="279625" cy="318225"/>
          </a:xfrm>
        </p:grpSpPr>
        <p:sp>
          <p:nvSpPr>
            <p:cNvPr id="8006" name="Google Shape;8006;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5"/>
          <p:cNvGrpSpPr/>
          <p:nvPr/>
        </p:nvGrpSpPr>
        <p:grpSpPr>
          <a:xfrm>
            <a:off x="5305378" y="2273605"/>
            <a:ext cx="359871" cy="359871"/>
            <a:chOff x="-57570350" y="3982600"/>
            <a:chExt cx="319800" cy="319800"/>
          </a:xfrm>
        </p:grpSpPr>
        <p:sp>
          <p:nvSpPr>
            <p:cNvPr id="8011" name="Google Shape;8011;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65"/>
          <p:cNvGrpSpPr/>
          <p:nvPr/>
        </p:nvGrpSpPr>
        <p:grpSpPr>
          <a:xfrm>
            <a:off x="7520416" y="1376033"/>
            <a:ext cx="314662" cy="358999"/>
            <a:chOff x="-55576850" y="3198125"/>
            <a:chExt cx="279625" cy="319025"/>
          </a:xfrm>
        </p:grpSpPr>
        <p:sp>
          <p:nvSpPr>
            <p:cNvPr id="8016" name="Google Shape;8016;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65"/>
          <p:cNvGrpSpPr/>
          <p:nvPr/>
        </p:nvGrpSpPr>
        <p:grpSpPr>
          <a:xfrm>
            <a:off x="7497812" y="1832009"/>
            <a:ext cx="359871" cy="358324"/>
            <a:chOff x="-55596550" y="3590175"/>
            <a:chExt cx="319800" cy="318425"/>
          </a:xfrm>
        </p:grpSpPr>
        <p:sp>
          <p:nvSpPr>
            <p:cNvPr id="8021" name="Google Shape;8021;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5"/>
          <p:cNvGrpSpPr/>
          <p:nvPr/>
        </p:nvGrpSpPr>
        <p:grpSpPr>
          <a:xfrm>
            <a:off x="7513049" y="2273351"/>
            <a:ext cx="358999" cy="359252"/>
            <a:chOff x="-55595775" y="3982375"/>
            <a:chExt cx="319025" cy="319250"/>
          </a:xfrm>
        </p:grpSpPr>
        <p:sp>
          <p:nvSpPr>
            <p:cNvPr id="8026" name="Google Shape;8026;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5"/>
          <p:cNvGrpSpPr/>
          <p:nvPr/>
        </p:nvGrpSpPr>
        <p:grpSpPr>
          <a:xfrm>
            <a:off x="6170232" y="2731562"/>
            <a:ext cx="358999" cy="358099"/>
            <a:chOff x="-53635375" y="3192625"/>
            <a:chExt cx="319025" cy="318225"/>
          </a:xfrm>
        </p:grpSpPr>
        <p:sp>
          <p:nvSpPr>
            <p:cNvPr id="8033" name="Google Shape;8033;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5"/>
          <p:cNvGrpSpPr/>
          <p:nvPr/>
        </p:nvGrpSpPr>
        <p:grpSpPr>
          <a:xfrm>
            <a:off x="6192401" y="3202536"/>
            <a:ext cx="314662" cy="358999"/>
            <a:chOff x="-53615675" y="3584850"/>
            <a:chExt cx="279625" cy="319025"/>
          </a:xfrm>
        </p:grpSpPr>
        <p:sp>
          <p:nvSpPr>
            <p:cNvPr id="8037" name="Google Shape;8037;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65"/>
          <p:cNvGrpSpPr/>
          <p:nvPr/>
        </p:nvGrpSpPr>
        <p:grpSpPr>
          <a:xfrm>
            <a:off x="6170246" y="3665461"/>
            <a:ext cx="358971" cy="357874"/>
            <a:chOff x="-53634575" y="3976500"/>
            <a:chExt cx="319000" cy="318025"/>
          </a:xfrm>
        </p:grpSpPr>
        <p:sp>
          <p:nvSpPr>
            <p:cNvPr id="8041" name="Google Shape;8041;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5"/>
          <p:cNvGrpSpPr/>
          <p:nvPr/>
        </p:nvGrpSpPr>
        <p:grpSpPr>
          <a:xfrm>
            <a:off x="7965050" y="3208415"/>
            <a:ext cx="314662" cy="358436"/>
            <a:chOff x="-52023900" y="3590075"/>
            <a:chExt cx="279625" cy="318525"/>
          </a:xfrm>
        </p:grpSpPr>
        <p:sp>
          <p:nvSpPr>
            <p:cNvPr id="8050" name="Google Shape;8050;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65"/>
          <p:cNvGrpSpPr/>
          <p:nvPr/>
        </p:nvGrpSpPr>
        <p:grpSpPr>
          <a:xfrm>
            <a:off x="5728292" y="1376934"/>
            <a:ext cx="358971" cy="358971"/>
            <a:chOff x="-57173375" y="3198925"/>
            <a:chExt cx="319000" cy="319000"/>
          </a:xfrm>
        </p:grpSpPr>
        <p:sp>
          <p:nvSpPr>
            <p:cNvPr id="8058" name="Google Shape;8058;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5"/>
          <p:cNvGrpSpPr/>
          <p:nvPr/>
        </p:nvGrpSpPr>
        <p:grpSpPr>
          <a:xfrm>
            <a:off x="5729178" y="1854374"/>
            <a:ext cx="357198" cy="314690"/>
            <a:chOff x="-57176525" y="3610050"/>
            <a:chExt cx="317425" cy="279650"/>
          </a:xfrm>
        </p:grpSpPr>
        <p:sp>
          <p:nvSpPr>
            <p:cNvPr id="8063" name="Google Shape;8063;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65"/>
          <p:cNvGrpSpPr/>
          <p:nvPr/>
        </p:nvGrpSpPr>
        <p:grpSpPr>
          <a:xfrm>
            <a:off x="7939633" y="1376934"/>
            <a:ext cx="358099" cy="356326"/>
            <a:chOff x="-55202750" y="3198925"/>
            <a:chExt cx="318225" cy="316650"/>
          </a:xfrm>
        </p:grpSpPr>
        <p:sp>
          <p:nvSpPr>
            <p:cNvPr id="8069" name="Google Shape;8069;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65"/>
          <p:cNvGrpSpPr/>
          <p:nvPr/>
        </p:nvGrpSpPr>
        <p:grpSpPr>
          <a:xfrm>
            <a:off x="7950267" y="1832234"/>
            <a:ext cx="336830" cy="358099"/>
            <a:chOff x="-55194875" y="3590375"/>
            <a:chExt cx="299325" cy="318225"/>
          </a:xfrm>
        </p:grpSpPr>
        <p:sp>
          <p:nvSpPr>
            <p:cNvPr id="8072" name="Google Shape;8072;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5"/>
          <p:cNvGrpSpPr/>
          <p:nvPr/>
        </p:nvGrpSpPr>
        <p:grpSpPr>
          <a:xfrm>
            <a:off x="7954884" y="2274505"/>
            <a:ext cx="357198" cy="357198"/>
            <a:chOff x="-55203525" y="3983400"/>
            <a:chExt cx="317425" cy="317425"/>
          </a:xfrm>
        </p:grpSpPr>
        <p:sp>
          <p:nvSpPr>
            <p:cNvPr id="8078" name="Google Shape;8078;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5"/>
          <p:cNvGrpSpPr/>
          <p:nvPr/>
        </p:nvGrpSpPr>
        <p:grpSpPr>
          <a:xfrm>
            <a:off x="6621365" y="2731562"/>
            <a:ext cx="335930" cy="358971"/>
            <a:chOff x="-53232900" y="3192625"/>
            <a:chExt cx="298525" cy="319000"/>
          </a:xfrm>
        </p:grpSpPr>
        <p:sp>
          <p:nvSpPr>
            <p:cNvPr id="8082" name="Google Shape;8082;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5"/>
          <p:cNvGrpSpPr/>
          <p:nvPr/>
        </p:nvGrpSpPr>
        <p:grpSpPr>
          <a:xfrm>
            <a:off x="6610731" y="3202536"/>
            <a:ext cx="357198" cy="356326"/>
            <a:chOff x="-53242350" y="3584850"/>
            <a:chExt cx="317425" cy="316650"/>
          </a:xfrm>
        </p:grpSpPr>
        <p:sp>
          <p:nvSpPr>
            <p:cNvPr id="8091" name="Google Shape;8091;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5"/>
          <p:cNvGrpSpPr/>
          <p:nvPr/>
        </p:nvGrpSpPr>
        <p:grpSpPr>
          <a:xfrm>
            <a:off x="6631999" y="3665236"/>
            <a:ext cx="314662" cy="358999"/>
            <a:chOff x="-53224225" y="3976300"/>
            <a:chExt cx="279625" cy="319025"/>
          </a:xfrm>
        </p:grpSpPr>
        <p:sp>
          <p:nvSpPr>
            <p:cNvPr id="8097" name="Google Shape;8097;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5"/>
          <p:cNvGrpSpPr/>
          <p:nvPr/>
        </p:nvGrpSpPr>
        <p:grpSpPr>
          <a:xfrm>
            <a:off x="7942896" y="3672917"/>
            <a:ext cx="358971" cy="358408"/>
            <a:chOff x="-52043575" y="3983125"/>
            <a:chExt cx="319000" cy="318500"/>
          </a:xfrm>
        </p:grpSpPr>
        <p:sp>
          <p:nvSpPr>
            <p:cNvPr id="8105" name="Google Shape;8105;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5"/>
          <p:cNvGrpSpPr/>
          <p:nvPr/>
        </p:nvGrpSpPr>
        <p:grpSpPr>
          <a:xfrm>
            <a:off x="6196836" y="1376934"/>
            <a:ext cx="314662" cy="358971"/>
            <a:chOff x="-56766175" y="3198925"/>
            <a:chExt cx="279625" cy="319000"/>
          </a:xfrm>
        </p:grpSpPr>
        <p:sp>
          <p:nvSpPr>
            <p:cNvPr id="8115" name="Google Shape;8115;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65"/>
          <p:cNvGrpSpPr/>
          <p:nvPr/>
        </p:nvGrpSpPr>
        <p:grpSpPr>
          <a:xfrm>
            <a:off x="6195950" y="1832234"/>
            <a:ext cx="316434" cy="358099"/>
            <a:chOff x="-56766175" y="3590375"/>
            <a:chExt cx="281200" cy="318225"/>
          </a:xfrm>
        </p:grpSpPr>
        <p:sp>
          <p:nvSpPr>
            <p:cNvPr id="8123" name="Google Shape;8123;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5"/>
          <p:cNvGrpSpPr/>
          <p:nvPr/>
        </p:nvGrpSpPr>
        <p:grpSpPr>
          <a:xfrm>
            <a:off x="6232906" y="2273605"/>
            <a:ext cx="272126" cy="358099"/>
            <a:chOff x="-56747275" y="3982600"/>
            <a:chExt cx="241825" cy="318225"/>
          </a:xfrm>
        </p:grpSpPr>
        <p:sp>
          <p:nvSpPr>
            <p:cNvPr id="8128" name="Google Shape;8128;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5"/>
          <p:cNvGrpSpPr/>
          <p:nvPr/>
        </p:nvGrpSpPr>
        <p:grpSpPr>
          <a:xfrm>
            <a:off x="4840657" y="3215842"/>
            <a:ext cx="358999" cy="342991"/>
            <a:chOff x="-54812875" y="3596675"/>
            <a:chExt cx="319025" cy="304800"/>
          </a:xfrm>
        </p:grpSpPr>
        <p:sp>
          <p:nvSpPr>
            <p:cNvPr id="8136" name="Google Shape;8136;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3" name="Google Shape;8143;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65"/>
          <p:cNvGrpSpPr/>
          <p:nvPr/>
        </p:nvGrpSpPr>
        <p:grpSpPr>
          <a:xfrm>
            <a:off x="4862826" y="3672326"/>
            <a:ext cx="314662" cy="358099"/>
            <a:chOff x="-54793175" y="3982600"/>
            <a:chExt cx="279625" cy="318225"/>
          </a:xfrm>
        </p:grpSpPr>
        <p:sp>
          <p:nvSpPr>
            <p:cNvPr id="8146" name="Google Shape;8146;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65"/>
          <p:cNvGrpSpPr/>
          <p:nvPr/>
        </p:nvGrpSpPr>
        <p:grpSpPr>
          <a:xfrm>
            <a:off x="7074284" y="2731562"/>
            <a:ext cx="314662" cy="358099"/>
            <a:chOff x="-52832000" y="3192625"/>
            <a:chExt cx="279625" cy="318225"/>
          </a:xfrm>
        </p:grpSpPr>
        <p:sp>
          <p:nvSpPr>
            <p:cNvPr id="8154" name="Google Shape;8154;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65"/>
          <p:cNvGrpSpPr/>
          <p:nvPr/>
        </p:nvGrpSpPr>
        <p:grpSpPr>
          <a:xfrm>
            <a:off x="5760817" y="2272929"/>
            <a:ext cx="323524" cy="358774"/>
            <a:chOff x="-57162350" y="3982000"/>
            <a:chExt cx="287500" cy="318825"/>
          </a:xfrm>
        </p:grpSpPr>
        <p:sp>
          <p:nvSpPr>
            <p:cNvPr id="8163" name="Google Shape;8163;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5"/>
          <p:cNvGrpSpPr/>
          <p:nvPr/>
        </p:nvGrpSpPr>
        <p:grpSpPr>
          <a:xfrm>
            <a:off x="7052130" y="3203436"/>
            <a:ext cx="358971" cy="357198"/>
            <a:chOff x="-52851675" y="3585650"/>
            <a:chExt cx="319000" cy="317425"/>
          </a:xfrm>
        </p:grpSpPr>
        <p:sp>
          <p:nvSpPr>
            <p:cNvPr id="8172" name="Google Shape;8172;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5"/>
          <p:cNvGrpSpPr/>
          <p:nvPr/>
        </p:nvGrpSpPr>
        <p:grpSpPr>
          <a:xfrm>
            <a:off x="7074284" y="3665236"/>
            <a:ext cx="314662" cy="358999"/>
            <a:chOff x="-52832000" y="3976300"/>
            <a:chExt cx="279625" cy="319025"/>
          </a:xfrm>
        </p:grpSpPr>
        <p:sp>
          <p:nvSpPr>
            <p:cNvPr id="8179" name="Google Shape;8179;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65"/>
          <p:cNvGrpSpPr/>
          <p:nvPr/>
        </p:nvGrpSpPr>
        <p:grpSpPr>
          <a:xfrm>
            <a:off x="6191490" y="4119884"/>
            <a:ext cx="316434" cy="358099"/>
            <a:chOff x="-51633225" y="3198925"/>
            <a:chExt cx="281200" cy="318225"/>
          </a:xfrm>
        </p:grpSpPr>
        <p:sp>
          <p:nvSpPr>
            <p:cNvPr id="8185" name="Google Shape;8185;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5"/>
          <p:cNvGrpSpPr/>
          <p:nvPr/>
        </p:nvGrpSpPr>
        <p:grpSpPr>
          <a:xfrm>
            <a:off x="6610314" y="1377806"/>
            <a:ext cx="365188" cy="357226"/>
            <a:chOff x="-56396775" y="3199700"/>
            <a:chExt cx="324525" cy="317450"/>
          </a:xfrm>
        </p:grpSpPr>
        <p:sp>
          <p:nvSpPr>
            <p:cNvPr id="8193" name="Google Shape;8193;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5"/>
          <p:cNvGrpSpPr/>
          <p:nvPr/>
        </p:nvGrpSpPr>
        <p:grpSpPr>
          <a:xfrm>
            <a:off x="6613408" y="1843740"/>
            <a:ext cx="358999" cy="335958"/>
            <a:chOff x="-56394425" y="3600600"/>
            <a:chExt cx="319025" cy="298550"/>
          </a:xfrm>
        </p:grpSpPr>
        <p:sp>
          <p:nvSpPr>
            <p:cNvPr id="8200" name="Google Shape;8200;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5"/>
          <p:cNvGrpSpPr/>
          <p:nvPr/>
        </p:nvGrpSpPr>
        <p:grpSpPr>
          <a:xfrm>
            <a:off x="6644175" y="2274505"/>
            <a:ext cx="327068" cy="357198"/>
            <a:chOff x="-56379450" y="3983400"/>
            <a:chExt cx="290650" cy="317425"/>
          </a:xfrm>
        </p:grpSpPr>
        <p:sp>
          <p:nvSpPr>
            <p:cNvPr id="8204" name="Google Shape;8204;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5"/>
          <p:cNvGrpSpPr/>
          <p:nvPr/>
        </p:nvGrpSpPr>
        <p:grpSpPr>
          <a:xfrm>
            <a:off x="5307879" y="2738651"/>
            <a:ext cx="316434" cy="358971"/>
            <a:chOff x="-54401725" y="3198925"/>
            <a:chExt cx="281200" cy="319000"/>
          </a:xfrm>
        </p:grpSpPr>
        <p:sp>
          <p:nvSpPr>
            <p:cNvPr id="8213" name="Google Shape;8213;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65"/>
          <p:cNvGrpSpPr/>
          <p:nvPr/>
        </p:nvGrpSpPr>
        <p:grpSpPr>
          <a:xfrm>
            <a:off x="5308766" y="3208753"/>
            <a:ext cx="314662" cy="358099"/>
            <a:chOff x="-54401725" y="3590375"/>
            <a:chExt cx="279625" cy="318225"/>
          </a:xfrm>
        </p:grpSpPr>
        <p:sp>
          <p:nvSpPr>
            <p:cNvPr id="8225" name="Google Shape;8225;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5"/>
          <p:cNvGrpSpPr/>
          <p:nvPr/>
        </p:nvGrpSpPr>
        <p:grpSpPr>
          <a:xfrm>
            <a:off x="5306557" y="3672326"/>
            <a:ext cx="319079" cy="358099"/>
            <a:chOff x="-54403300" y="3982600"/>
            <a:chExt cx="283550" cy="318225"/>
          </a:xfrm>
        </p:grpSpPr>
        <p:sp>
          <p:nvSpPr>
            <p:cNvPr id="8232" name="Google Shape;8232;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5"/>
          <p:cNvGrpSpPr/>
          <p:nvPr/>
        </p:nvGrpSpPr>
        <p:grpSpPr>
          <a:xfrm>
            <a:off x="7493951" y="2733559"/>
            <a:ext cx="356298" cy="356973"/>
            <a:chOff x="-52458650" y="3194400"/>
            <a:chExt cx="316625" cy="317225"/>
          </a:xfrm>
        </p:grpSpPr>
        <p:sp>
          <p:nvSpPr>
            <p:cNvPr id="8238" name="Google Shape;8238;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65"/>
          <p:cNvGrpSpPr/>
          <p:nvPr/>
        </p:nvGrpSpPr>
        <p:grpSpPr>
          <a:xfrm>
            <a:off x="4862826" y="2738651"/>
            <a:ext cx="314662" cy="358971"/>
            <a:chOff x="-54793175" y="3198925"/>
            <a:chExt cx="279625" cy="319000"/>
          </a:xfrm>
        </p:grpSpPr>
        <p:sp>
          <p:nvSpPr>
            <p:cNvPr id="8247" name="Google Shape;8247;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65"/>
          <p:cNvGrpSpPr/>
          <p:nvPr/>
        </p:nvGrpSpPr>
        <p:grpSpPr>
          <a:xfrm>
            <a:off x="7503249" y="3202536"/>
            <a:ext cx="337703" cy="357845"/>
            <a:chOff x="-52450000" y="3584850"/>
            <a:chExt cx="300100" cy="318000"/>
          </a:xfrm>
        </p:grpSpPr>
        <p:sp>
          <p:nvSpPr>
            <p:cNvPr id="8255" name="Google Shape;8255;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65"/>
          <p:cNvGrpSpPr/>
          <p:nvPr/>
        </p:nvGrpSpPr>
        <p:grpSpPr>
          <a:xfrm>
            <a:off x="7514769" y="3667009"/>
            <a:ext cx="314662" cy="357226"/>
            <a:chOff x="-52440550" y="3977875"/>
            <a:chExt cx="279625" cy="317450"/>
          </a:xfrm>
        </p:grpSpPr>
        <p:sp>
          <p:nvSpPr>
            <p:cNvPr id="8263" name="Google Shape;8263;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65"/>
          <p:cNvGrpSpPr/>
          <p:nvPr/>
        </p:nvGrpSpPr>
        <p:grpSpPr>
          <a:xfrm>
            <a:off x="6626703" y="4123215"/>
            <a:ext cx="314662" cy="358999"/>
            <a:chOff x="-51623775" y="3584850"/>
            <a:chExt cx="279625" cy="319025"/>
          </a:xfrm>
        </p:grpSpPr>
        <p:sp>
          <p:nvSpPr>
            <p:cNvPr id="8272" name="Google Shape;8272;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1" name="Google Shape;8281;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82" name="Google Shape;8282;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86" name="Shape 8286"/>
        <p:cNvGrpSpPr/>
        <p:nvPr/>
      </p:nvGrpSpPr>
      <p:grpSpPr>
        <a:xfrm>
          <a:off x="0" y="0"/>
          <a:ext cx="0" cy="0"/>
          <a:chOff x="0" y="0"/>
          <a:chExt cx="0" cy="0"/>
        </a:xfrm>
      </p:grpSpPr>
      <p:grpSp>
        <p:nvGrpSpPr>
          <p:cNvPr id="8287" name="Google Shape;8287;p66"/>
          <p:cNvGrpSpPr/>
          <p:nvPr/>
        </p:nvGrpSpPr>
        <p:grpSpPr>
          <a:xfrm>
            <a:off x="866775" y="1386849"/>
            <a:ext cx="276003" cy="357300"/>
            <a:chOff x="-50469125" y="3183175"/>
            <a:chExt cx="233150" cy="301825"/>
          </a:xfrm>
        </p:grpSpPr>
        <p:sp>
          <p:nvSpPr>
            <p:cNvPr id="8288" name="Google Shape;8288;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66"/>
          <p:cNvGrpSpPr/>
          <p:nvPr/>
        </p:nvGrpSpPr>
        <p:grpSpPr>
          <a:xfrm>
            <a:off x="826674" y="1822251"/>
            <a:ext cx="356205" cy="355288"/>
            <a:chOff x="-50504575" y="3550975"/>
            <a:chExt cx="300900" cy="300125"/>
          </a:xfrm>
        </p:grpSpPr>
        <p:sp>
          <p:nvSpPr>
            <p:cNvPr id="8292" name="Google Shape;8292;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6"/>
          <p:cNvGrpSpPr/>
          <p:nvPr/>
        </p:nvGrpSpPr>
        <p:grpSpPr>
          <a:xfrm>
            <a:off x="826674" y="2260493"/>
            <a:ext cx="356205" cy="354341"/>
            <a:chOff x="-50503000" y="3921175"/>
            <a:chExt cx="300900" cy="299325"/>
          </a:xfrm>
        </p:grpSpPr>
        <p:sp>
          <p:nvSpPr>
            <p:cNvPr id="8297" name="Google Shape;8297;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66"/>
          <p:cNvGrpSpPr/>
          <p:nvPr/>
        </p:nvGrpSpPr>
        <p:grpSpPr>
          <a:xfrm>
            <a:off x="3030727" y="1406411"/>
            <a:ext cx="355258" cy="356205"/>
            <a:chOff x="-48630025" y="3199700"/>
            <a:chExt cx="300100" cy="300900"/>
          </a:xfrm>
        </p:grpSpPr>
        <p:sp>
          <p:nvSpPr>
            <p:cNvPr id="8303" name="Google Shape;8303;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66"/>
          <p:cNvGrpSpPr/>
          <p:nvPr/>
        </p:nvGrpSpPr>
        <p:grpSpPr>
          <a:xfrm>
            <a:off x="3030727" y="1843707"/>
            <a:ext cx="355258" cy="355258"/>
            <a:chOff x="-48630025" y="3569100"/>
            <a:chExt cx="300100" cy="300100"/>
          </a:xfrm>
        </p:grpSpPr>
        <p:sp>
          <p:nvSpPr>
            <p:cNvPr id="8307" name="Google Shape;8307;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66"/>
          <p:cNvGrpSpPr/>
          <p:nvPr/>
        </p:nvGrpSpPr>
        <p:grpSpPr>
          <a:xfrm>
            <a:off x="3031201" y="2281003"/>
            <a:ext cx="354311" cy="353394"/>
            <a:chOff x="-48629225" y="3938500"/>
            <a:chExt cx="299300" cy="298525"/>
          </a:xfrm>
        </p:grpSpPr>
        <p:sp>
          <p:nvSpPr>
            <p:cNvPr id="8318" name="Google Shape;8318;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6"/>
          <p:cNvGrpSpPr/>
          <p:nvPr/>
        </p:nvGrpSpPr>
        <p:grpSpPr>
          <a:xfrm>
            <a:off x="1766604" y="2752344"/>
            <a:ext cx="311458" cy="354341"/>
            <a:chOff x="-46762575" y="3200500"/>
            <a:chExt cx="263100" cy="299325"/>
          </a:xfrm>
        </p:grpSpPr>
        <p:sp>
          <p:nvSpPr>
            <p:cNvPr id="8323" name="Google Shape;8323;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66"/>
          <p:cNvGrpSpPr/>
          <p:nvPr/>
        </p:nvGrpSpPr>
        <p:grpSpPr>
          <a:xfrm>
            <a:off x="1744689" y="3211066"/>
            <a:ext cx="355288" cy="312375"/>
            <a:chOff x="-46779900" y="3588000"/>
            <a:chExt cx="300125" cy="263875"/>
          </a:xfrm>
        </p:grpSpPr>
        <p:sp>
          <p:nvSpPr>
            <p:cNvPr id="8329" name="Google Shape;8329;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6"/>
          <p:cNvGrpSpPr/>
          <p:nvPr/>
        </p:nvGrpSpPr>
        <p:grpSpPr>
          <a:xfrm>
            <a:off x="1745162" y="3625988"/>
            <a:ext cx="354341" cy="353394"/>
            <a:chOff x="-46779100" y="3938500"/>
            <a:chExt cx="299325" cy="298525"/>
          </a:xfrm>
        </p:grpSpPr>
        <p:sp>
          <p:nvSpPr>
            <p:cNvPr id="8334" name="Google Shape;8334;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6"/>
          <p:cNvGrpSpPr/>
          <p:nvPr/>
        </p:nvGrpSpPr>
        <p:grpSpPr>
          <a:xfrm>
            <a:off x="3952900" y="2758855"/>
            <a:ext cx="355258" cy="355288"/>
            <a:chOff x="-44924250" y="3206000"/>
            <a:chExt cx="300100" cy="300125"/>
          </a:xfrm>
        </p:grpSpPr>
        <p:sp>
          <p:nvSpPr>
            <p:cNvPr id="8337" name="Google Shape;8337;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66"/>
          <p:cNvGrpSpPr/>
          <p:nvPr/>
        </p:nvGrpSpPr>
        <p:grpSpPr>
          <a:xfrm>
            <a:off x="1267386" y="1386849"/>
            <a:ext cx="355258" cy="355258"/>
            <a:chOff x="-50134375" y="3183175"/>
            <a:chExt cx="300100" cy="300100"/>
          </a:xfrm>
        </p:grpSpPr>
        <p:sp>
          <p:nvSpPr>
            <p:cNvPr id="8343" name="Google Shape;8343;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6"/>
          <p:cNvGrpSpPr/>
          <p:nvPr/>
        </p:nvGrpSpPr>
        <p:grpSpPr>
          <a:xfrm>
            <a:off x="1267386" y="1822251"/>
            <a:ext cx="355258" cy="355288"/>
            <a:chOff x="-50134375" y="3550975"/>
            <a:chExt cx="300100" cy="300125"/>
          </a:xfrm>
        </p:grpSpPr>
        <p:sp>
          <p:nvSpPr>
            <p:cNvPr id="8354" name="Google Shape;8354;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66"/>
          <p:cNvGrpSpPr/>
          <p:nvPr/>
        </p:nvGrpSpPr>
        <p:grpSpPr>
          <a:xfrm>
            <a:off x="1267386" y="2259783"/>
            <a:ext cx="355258" cy="355051"/>
            <a:chOff x="-50134375" y="3920575"/>
            <a:chExt cx="300100" cy="299925"/>
          </a:xfrm>
        </p:grpSpPr>
        <p:sp>
          <p:nvSpPr>
            <p:cNvPr id="8357" name="Google Shape;8357;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6"/>
          <p:cNvGrpSpPr/>
          <p:nvPr/>
        </p:nvGrpSpPr>
        <p:grpSpPr>
          <a:xfrm>
            <a:off x="3478110" y="1407358"/>
            <a:ext cx="357123" cy="355258"/>
            <a:chOff x="-48262200" y="3200500"/>
            <a:chExt cx="301675" cy="300100"/>
          </a:xfrm>
        </p:grpSpPr>
        <p:sp>
          <p:nvSpPr>
            <p:cNvPr id="8361" name="Google Shape;8361;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66"/>
          <p:cNvGrpSpPr/>
          <p:nvPr/>
        </p:nvGrpSpPr>
        <p:grpSpPr>
          <a:xfrm>
            <a:off x="3507483" y="1844447"/>
            <a:ext cx="298377" cy="354519"/>
            <a:chOff x="-48233050" y="3569725"/>
            <a:chExt cx="252050" cy="299475"/>
          </a:xfrm>
        </p:grpSpPr>
        <p:sp>
          <p:nvSpPr>
            <p:cNvPr id="8371" name="Google Shape;8371;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6"/>
          <p:cNvGrpSpPr/>
          <p:nvPr/>
        </p:nvGrpSpPr>
        <p:grpSpPr>
          <a:xfrm>
            <a:off x="3531248" y="2278191"/>
            <a:ext cx="250847" cy="358070"/>
            <a:chOff x="-48216525" y="3936125"/>
            <a:chExt cx="211900" cy="302475"/>
          </a:xfrm>
        </p:grpSpPr>
        <p:sp>
          <p:nvSpPr>
            <p:cNvPr id="8375" name="Google Shape;8375;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6"/>
          <p:cNvGrpSpPr/>
          <p:nvPr/>
        </p:nvGrpSpPr>
        <p:grpSpPr>
          <a:xfrm>
            <a:off x="2186966" y="2753261"/>
            <a:ext cx="355258" cy="355288"/>
            <a:chOff x="-46410500" y="3201275"/>
            <a:chExt cx="300100" cy="300125"/>
          </a:xfrm>
        </p:grpSpPr>
        <p:sp>
          <p:nvSpPr>
            <p:cNvPr id="8380" name="Google Shape;8380;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66"/>
          <p:cNvGrpSpPr/>
          <p:nvPr/>
        </p:nvGrpSpPr>
        <p:grpSpPr>
          <a:xfrm>
            <a:off x="2186966" y="3188692"/>
            <a:ext cx="355258" cy="356205"/>
            <a:chOff x="-46409700" y="3569100"/>
            <a:chExt cx="300100" cy="300900"/>
          </a:xfrm>
        </p:grpSpPr>
        <p:sp>
          <p:nvSpPr>
            <p:cNvPr id="8386" name="Google Shape;8386;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6"/>
          <p:cNvGrpSpPr/>
          <p:nvPr/>
        </p:nvGrpSpPr>
        <p:grpSpPr>
          <a:xfrm>
            <a:off x="2174847" y="3624124"/>
            <a:ext cx="379497" cy="358070"/>
            <a:chOff x="-46422300" y="3936925"/>
            <a:chExt cx="320575" cy="302475"/>
          </a:xfrm>
        </p:grpSpPr>
        <p:sp>
          <p:nvSpPr>
            <p:cNvPr id="8392" name="Google Shape;8392;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66"/>
          <p:cNvGrpSpPr/>
          <p:nvPr/>
        </p:nvGrpSpPr>
        <p:grpSpPr>
          <a:xfrm>
            <a:off x="3952426" y="3178452"/>
            <a:ext cx="356205" cy="355258"/>
            <a:chOff x="-44914800" y="3560450"/>
            <a:chExt cx="300900" cy="300100"/>
          </a:xfrm>
        </p:grpSpPr>
        <p:sp>
          <p:nvSpPr>
            <p:cNvPr id="8395" name="Google Shape;8395;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6"/>
          <p:cNvGrpSpPr/>
          <p:nvPr/>
        </p:nvGrpSpPr>
        <p:grpSpPr>
          <a:xfrm>
            <a:off x="1707478" y="1387086"/>
            <a:ext cx="354311" cy="354104"/>
            <a:chOff x="-49764975" y="3183375"/>
            <a:chExt cx="299300" cy="299125"/>
          </a:xfrm>
        </p:grpSpPr>
        <p:sp>
          <p:nvSpPr>
            <p:cNvPr id="8401" name="Google Shape;8401;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66"/>
          <p:cNvGrpSpPr/>
          <p:nvPr/>
        </p:nvGrpSpPr>
        <p:grpSpPr>
          <a:xfrm>
            <a:off x="1707478" y="1822547"/>
            <a:ext cx="354311" cy="355909"/>
            <a:chOff x="-49764975" y="3551225"/>
            <a:chExt cx="299300" cy="300650"/>
          </a:xfrm>
        </p:grpSpPr>
        <p:sp>
          <p:nvSpPr>
            <p:cNvPr id="8411" name="Google Shape;8411;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6"/>
          <p:cNvGrpSpPr/>
          <p:nvPr/>
        </p:nvGrpSpPr>
        <p:grpSpPr>
          <a:xfrm>
            <a:off x="1705140" y="2259310"/>
            <a:ext cx="358987" cy="355525"/>
            <a:chOff x="-49766550" y="3920175"/>
            <a:chExt cx="303250" cy="300325"/>
          </a:xfrm>
        </p:grpSpPr>
        <p:sp>
          <p:nvSpPr>
            <p:cNvPr id="8423" name="Google Shape;8423;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66"/>
          <p:cNvGrpSpPr/>
          <p:nvPr/>
        </p:nvGrpSpPr>
        <p:grpSpPr>
          <a:xfrm>
            <a:off x="3920671" y="1407358"/>
            <a:ext cx="357123" cy="354341"/>
            <a:chOff x="-47892800" y="3200500"/>
            <a:chExt cx="301675" cy="299325"/>
          </a:xfrm>
        </p:grpSpPr>
        <p:sp>
          <p:nvSpPr>
            <p:cNvPr id="8428" name="Google Shape;8428;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66"/>
          <p:cNvGrpSpPr/>
          <p:nvPr/>
        </p:nvGrpSpPr>
        <p:grpSpPr>
          <a:xfrm>
            <a:off x="3984537" y="1843707"/>
            <a:ext cx="229391" cy="355258"/>
            <a:chOff x="-47839250" y="3569100"/>
            <a:chExt cx="193775" cy="300100"/>
          </a:xfrm>
        </p:grpSpPr>
        <p:sp>
          <p:nvSpPr>
            <p:cNvPr id="8435" name="Google Shape;8435;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66"/>
          <p:cNvGrpSpPr/>
          <p:nvPr/>
        </p:nvGrpSpPr>
        <p:grpSpPr>
          <a:xfrm>
            <a:off x="3921603" y="2280056"/>
            <a:ext cx="355258" cy="356205"/>
            <a:chOff x="-47892800" y="3937700"/>
            <a:chExt cx="300100" cy="300900"/>
          </a:xfrm>
        </p:grpSpPr>
        <p:sp>
          <p:nvSpPr>
            <p:cNvPr id="8442" name="Google Shape;8442;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6"/>
          <p:cNvGrpSpPr/>
          <p:nvPr/>
        </p:nvGrpSpPr>
        <p:grpSpPr>
          <a:xfrm>
            <a:off x="2626898" y="2773770"/>
            <a:ext cx="355258" cy="311458"/>
            <a:chOff x="-46042675" y="3218600"/>
            <a:chExt cx="300100" cy="263100"/>
          </a:xfrm>
        </p:grpSpPr>
        <p:sp>
          <p:nvSpPr>
            <p:cNvPr id="8451" name="Google Shape;8451;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6"/>
          <p:cNvGrpSpPr/>
          <p:nvPr/>
        </p:nvGrpSpPr>
        <p:grpSpPr>
          <a:xfrm>
            <a:off x="2626898" y="3188219"/>
            <a:ext cx="355258" cy="323118"/>
            <a:chOff x="-46042675" y="3568700"/>
            <a:chExt cx="300100" cy="272950"/>
          </a:xfrm>
        </p:grpSpPr>
        <p:sp>
          <p:nvSpPr>
            <p:cNvPr id="8458" name="Google Shape;8458;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66"/>
          <p:cNvGrpSpPr/>
          <p:nvPr/>
        </p:nvGrpSpPr>
        <p:grpSpPr>
          <a:xfrm>
            <a:off x="2668849" y="3625189"/>
            <a:ext cx="271357" cy="356057"/>
            <a:chOff x="-46007225" y="3937825"/>
            <a:chExt cx="229225" cy="300775"/>
          </a:xfrm>
        </p:grpSpPr>
        <p:sp>
          <p:nvSpPr>
            <p:cNvPr id="8463" name="Google Shape;8463;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66"/>
          <p:cNvGrpSpPr/>
          <p:nvPr/>
        </p:nvGrpSpPr>
        <p:grpSpPr>
          <a:xfrm>
            <a:off x="3974341" y="3615275"/>
            <a:ext cx="312375" cy="357596"/>
            <a:chOff x="-44895900" y="3929450"/>
            <a:chExt cx="263875" cy="302075"/>
          </a:xfrm>
        </p:grpSpPr>
        <p:sp>
          <p:nvSpPr>
            <p:cNvPr id="8474" name="Google Shape;8474;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66"/>
          <p:cNvGrpSpPr/>
          <p:nvPr/>
        </p:nvGrpSpPr>
        <p:grpSpPr>
          <a:xfrm>
            <a:off x="2148160" y="1398036"/>
            <a:ext cx="356205" cy="332885"/>
            <a:chOff x="-49397175" y="3192625"/>
            <a:chExt cx="300900" cy="281200"/>
          </a:xfrm>
        </p:grpSpPr>
        <p:sp>
          <p:nvSpPr>
            <p:cNvPr id="8481" name="Google Shape;8481;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6"/>
          <p:cNvGrpSpPr/>
          <p:nvPr/>
        </p:nvGrpSpPr>
        <p:grpSpPr>
          <a:xfrm>
            <a:off x="2174263" y="1822251"/>
            <a:ext cx="304000" cy="356205"/>
            <a:chOff x="-49375900" y="3550975"/>
            <a:chExt cx="256800" cy="300900"/>
          </a:xfrm>
        </p:grpSpPr>
        <p:sp>
          <p:nvSpPr>
            <p:cNvPr id="8489" name="Google Shape;8489;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66"/>
          <p:cNvGrpSpPr/>
          <p:nvPr/>
        </p:nvGrpSpPr>
        <p:grpSpPr>
          <a:xfrm>
            <a:off x="2169616" y="2259546"/>
            <a:ext cx="313293" cy="356205"/>
            <a:chOff x="-49378250" y="3920375"/>
            <a:chExt cx="264650" cy="300900"/>
          </a:xfrm>
        </p:grpSpPr>
        <p:sp>
          <p:nvSpPr>
            <p:cNvPr id="8501" name="Google Shape;8501;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66"/>
          <p:cNvGrpSpPr/>
          <p:nvPr/>
        </p:nvGrpSpPr>
        <p:grpSpPr>
          <a:xfrm>
            <a:off x="888604" y="2752344"/>
            <a:ext cx="312375" cy="357123"/>
            <a:chOff x="-47505300" y="3200500"/>
            <a:chExt cx="263875" cy="301675"/>
          </a:xfrm>
        </p:grpSpPr>
        <p:sp>
          <p:nvSpPr>
            <p:cNvPr id="8509" name="Google Shape;8509;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66"/>
          <p:cNvGrpSpPr/>
          <p:nvPr/>
        </p:nvGrpSpPr>
        <p:grpSpPr>
          <a:xfrm>
            <a:off x="866704" y="3188692"/>
            <a:ext cx="356176" cy="355051"/>
            <a:chOff x="-47524975" y="3569100"/>
            <a:chExt cx="300875" cy="299925"/>
          </a:xfrm>
        </p:grpSpPr>
        <p:sp>
          <p:nvSpPr>
            <p:cNvPr id="8523" name="Google Shape;8523;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66"/>
          <p:cNvGrpSpPr/>
          <p:nvPr/>
        </p:nvGrpSpPr>
        <p:grpSpPr>
          <a:xfrm>
            <a:off x="867162" y="3667954"/>
            <a:ext cx="355258" cy="270410"/>
            <a:chOff x="-47523400" y="3973950"/>
            <a:chExt cx="300100" cy="228425"/>
          </a:xfrm>
        </p:grpSpPr>
        <p:sp>
          <p:nvSpPr>
            <p:cNvPr id="8529" name="Google Shape;8529;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66"/>
          <p:cNvGrpSpPr/>
          <p:nvPr/>
        </p:nvGrpSpPr>
        <p:grpSpPr>
          <a:xfrm>
            <a:off x="3072283" y="2750953"/>
            <a:ext cx="354341" cy="357596"/>
            <a:chOff x="-45673275" y="3199325"/>
            <a:chExt cx="299325" cy="302075"/>
          </a:xfrm>
        </p:grpSpPr>
        <p:sp>
          <p:nvSpPr>
            <p:cNvPr id="8535" name="Google Shape;8535;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66"/>
          <p:cNvGrpSpPr/>
          <p:nvPr/>
        </p:nvGrpSpPr>
        <p:grpSpPr>
          <a:xfrm>
            <a:off x="3071351" y="3209202"/>
            <a:ext cx="356205" cy="314240"/>
            <a:chOff x="-45674075" y="3586425"/>
            <a:chExt cx="300900" cy="265450"/>
          </a:xfrm>
        </p:grpSpPr>
        <p:sp>
          <p:nvSpPr>
            <p:cNvPr id="8539" name="Google Shape;8539;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6"/>
          <p:cNvGrpSpPr/>
          <p:nvPr/>
        </p:nvGrpSpPr>
        <p:grpSpPr>
          <a:xfrm>
            <a:off x="3072283" y="3625041"/>
            <a:ext cx="354341" cy="356205"/>
            <a:chOff x="-45673275" y="3937700"/>
            <a:chExt cx="299325" cy="300900"/>
          </a:xfrm>
        </p:grpSpPr>
        <p:sp>
          <p:nvSpPr>
            <p:cNvPr id="8542" name="Google Shape;8542;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66"/>
          <p:cNvGrpSpPr/>
          <p:nvPr/>
        </p:nvGrpSpPr>
        <p:grpSpPr>
          <a:xfrm>
            <a:off x="2186449" y="4117825"/>
            <a:ext cx="356205" cy="356205"/>
            <a:chOff x="-44512325" y="3176075"/>
            <a:chExt cx="300900" cy="300900"/>
          </a:xfrm>
        </p:grpSpPr>
        <p:sp>
          <p:nvSpPr>
            <p:cNvPr id="8549" name="Google Shape;8549;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66"/>
          <p:cNvGrpSpPr/>
          <p:nvPr/>
        </p:nvGrpSpPr>
        <p:grpSpPr>
          <a:xfrm>
            <a:off x="2589789" y="1386849"/>
            <a:ext cx="354341" cy="354341"/>
            <a:chOff x="-49027775" y="3183175"/>
            <a:chExt cx="299325" cy="299325"/>
          </a:xfrm>
        </p:grpSpPr>
        <p:sp>
          <p:nvSpPr>
            <p:cNvPr id="8553" name="Google Shape;8553;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6"/>
          <p:cNvGrpSpPr/>
          <p:nvPr/>
        </p:nvGrpSpPr>
        <p:grpSpPr>
          <a:xfrm>
            <a:off x="2589330" y="1822251"/>
            <a:ext cx="355258" cy="357152"/>
            <a:chOff x="-49027775" y="3550975"/>
            <a:chExt cx="300100" cy="301700"/>
          </a:xfrm>
        </p:grpSpPr>
        <p:sp>
          <p:nvSpPr>
            <p:cNvPr id="8558" name="Google Shape;8558;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66"/>
          <p:cNvGrpSpPr/>
          <p:nvPr/>
        </p:nvGrpSpPr>
        <p:grpSpPr>
          <a:xfrm>
            <a:off x="2587406" y="2259310"/>
            <a:ext cx="359106" cy="355525"/>
            <a:chOff x="-49031025" y="3920175"/>
            <a:chExt cx="303350" cy="300325"/>
          </a:xfrm>
        </p:grpSpPr>
        <p:sp>
          <p:nvSpPr>
            <p:cNvPr id="8569" name="Google Shape;8569;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6"/>
          <p:cNvGrpSpPr/>
          <p:nvPr/>
        </p:nvGrpSpPr>
        <p:grpSpPr>
          <a:xfrm>
            <a:off x="1303511" y="2752344"/>
            <a:ext cx="356176" cy="354341"/>
            <a:chOff x="-47155575" y="3200500"/>
            <a:chExt cx="300875" cy="299325"/>
          </a:xfrm>
        </p:grpSpPr>
        <p:sp>
          <p:nvSpPr>
            <p:cNvPr id="8576" name="Google Shape;8576;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66"/>
          <p:cNvGrpSpPr/>
          <p:nvPr/>
        </p:nvGrpSpPr>
        <p:grpSpPr>
          <a:xfrm>
            <a:off x="1303970" y="3188692"/>
            <a:ext cx="355258" cy="355258"/>
            <a:chOff x="-47154800" y="3569100"/>
            <a:chExt cx="300100" cy="300100"/>
          </a:xfrm>
        </p:grpSpPr>
        <p:sp>
          <p:nvSpPr>
            <p:cNvPr id="8583" name="Google Shape;8583;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66"/>
          <p:cNvGrpSpPr/>
          <p:nvPr/>
        </p:nvGrpSpPr>
        <p:grpSpPr>
          <a:xfrm>
            <a:off x="1304443" y="3626905"/>
            <a:ext cx="354311" cy="353423"/>
            <a:chOff x="-47154000" y="3939275"/>
            <a:chExt cx="299300" cy="298550"/>
          </a:xfrm>
        </p:grpSpPr>
        <p:sp>
          <p:nvSpPr>
            <p:cNvPr id="8590" name="Google Shape;8590;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66"/>
          <p:cNvGrpSpPr/>
          <p:nvPr/>
        </p:nvGrpSpPr>
        <p:grpSpPr>
          <a:xfrm>
            <a:off x="3529733" y="2752344"/>
            <a:ext cx="312375" cy="354341"/>
            <a:chOff x="-45286550" y="3200500"/>
            <a:chExt cx="263875" cy="299325"/>
          </a:xfrm>
        </p:grpSpPr>
        <p:sp>
          <p:nvSpPr>
            <p:cNvPr id="8595" name="Google Shape;8595;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66"/>
          <p:cNvGrpSpPr/>
          <p:nvPr/>
        </p:nvGrpSpPr>
        <p:grpSpPr>
          <a:xfrm>
            <a:off x="3529733" y="3189639"/>
            <a:ext cx="312375" cy="354311"/>
            <a:chOff x="-45286550" y="3569900"/>
            <a:chExt cx="263875" cy="299300"/>
          </a:xfrm>
        </p:grpSpPr>
        <p:sp>
          <p:nvSpPr>
            <p:cNvPr id="8599" name="Google Shape;8599;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66"/>
          <p:cNvGrpSpPr/>
          <p:nvPr/>
        </p:nvGrpSpPr>
        <p:grpSpPr>
          <a:xfrm>
            <a:off x="3540920" y="3625988"/>
            <a:ext cx="290001" cy="355258"/>
            <a:chOff x="-45277900" y="3938500"/>
            <a:chExt cx="244975" cy="300100"/>
          </a:xfrm>
        </p:grpSpPr>
        <p:sp>
          <p:nvSpPr>
            <p:cNvPr id="8606" name="Google Shape;8606;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66"/>
          <p:cNvGrpSpPr/>
          <p:nvPr/>
        </p:nvGrpSpPr>
        <p:grpSpPr>
          <a:xfrm>
            <a:off x="2626869" y="4095090"/>
            <a:ext cx="355258" cy="355258"/>
            <a:chOff x="-44502875" y="3576975"/>
            <a:chExt cx="300100" cy="300100"/>
          </a:xfrm>
        </p:grpSpPr>
        <p:sp>
          <p:nvSpPr>
            <p:cNvPr id="8611" name="Google Shape;8611;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66"/>
          <p:cNvGrpSpPr/>
          <p:nvPr/>
        </p:nvGrpSpPr>
        <p:grpSpPr>
          <a:xfrm>
            <a:off x="4835456" y="1828361"/>
            <a:ext cx="356196" cy="354670"/>
            <a:chOff x="-13946200" y="3647075"/>
            <a:chExt cx="353650" cy="352100"/>
          </a:xfrm>
        </p:grpSpPr>
        <p:sp>
          <p:nvSpPr>
            <p:cNvPr id="8615" name="Google Shape;8615;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66"/>
          <p:cNvGrpSpPr/>
          <p:nvPr/>
        </p:nvGrpSpPr>
        <p:grpSpPr>
          <a:xfrm>
            <a:off x="6618849" y="1387844"/>
            <a:ext cx="357002" cy="354267"/>
            <a:chOff x="-12163025" y="3214275"/>
            <a:chExt cx="354450" cy="351700"/>
          </a:xfrm>
        </p:grpSpPr>
        <p:sp>
          <p:nvSpPr>
            <p:cNvPr id="8622" name="Google Shape;8622;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66"/>
          <p:cNvGrpSpPr/>
          <p:nvPr/>
        </p:nvGrpSpPr>
        <p:grpSpPr>
          <a:xfrm>
            <a:off x="6619629" y="1827581"/>
            <a:ext cx="355441" cy="356232"/>
            <a:chOff x="-12160675" y="3647875"/>
            <a:chExt cx="352900" cy="353650"/>
          </a:xfrm>
        </p:grpSpPr>
        <p:sp>
          <p:nvSpPr>
            <p:cNvPr id="8626" name="Google Shape;8626;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6"/>
          <p:cNvGrpSpPr/>
          <p:nvPr/>
        </p:nvGrpSpPr>
        <p:grpSpPr>
          <a:xfrm>
            <a:off x="6630345" y="2272036"/>
            <a:ext cx="354635" cy="356232"/>
            <a:chOff x="-12160675" y="4081850"/>
            <a:chExt cx="352100" cy="353650"/>
          </a:xfrm>
        </p:grpSpPr>
        <p:sp>
          <p:nvSpPr>
            <p:cNvPr id="8634" name="Google Shape;8634;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6"/>
          <p:cNvGrpSpPr/>
          <p:nvPr/>
        </p:nvGrpSpPr>
        <p:grpSpPr>
          <a:xfrm>
            <a:off x="4835311" y="2746480"/>
            <a:ext cx="355416" cy="355652"/>
            <a:chOff x="-10391650" y="3180600"/>
            <a:chExt cx="352875" cy="353075"/>
          </a:xfrm>
        </p:grpSpPr>
        <p:sp>
          <p:nvSpPr>
            <p:cNvPr id="8641" name="Google Shape;8641;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66"/>
          <p:cNvGrpSpPr/>
          <p:nvPr/>
        </p:nvGrpSpPr>
        <p:grpSpPr>
          <a:xfrm>
            <a:off x="4835310" y="3223278"/>
            <a:ext cx="354635" cy="353890"/>
            <a:chOff x="-10390875" y="3616350"/>
            <a:chExt cx="352100" cy="351325"/>
          </a:xfrm>
        </p:grpSpPr>
        <p:sp>
          <p:nvSpPr>
            <p:cNvPr id="8648" name="Google Shape;8648;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66"/>
          <p:cNvGrpSpPr/>
          <p:nvPr/>
        </p:nvGrpSpPr>
        <p:grpSpPr>
          <a:xfrm>
            <a:off x="7502285" y="2747943"/>
            <a:ext cx="312585" cy="354670"/>
            <a:chOff x="-10370400" y="4049550"/>
            <a:chExt cx="310350" cy="352100"/>
          </a:xfrm>
        </p:grpSpPr>
        <p:sp>
          <p:nvSpPr>
            <p:cNvPr id="8652" name="Google Shape;8652;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66"/>
          <p:cNvGrpSpPr/>
          <p:nvPr/>
        </p:nvGrpSpPr>
        <p:grpSpPr>
          <a:xfrm>
            <a:off x="6606541" y="2746884"/>
            <a:ext cx="379236" cy="354847"/>
            <a:chOff x="-8674650" y="3210975"/>
            <a:chExt cx="376525" cy="352275"/>
          </a:xfrm>
        </p:grpSpPr>
        <p:sp>
          <p:nvSpPr>
            <p:cNvPr id="8658" name="Google Shape;8658;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66"/>
          <p:cNvGrpSpPr/>
          <p:nvPr/>
        </p:nvGrpSpPr>
        <p:grpSpPr>
          <a:xfrm>
            <a:off x="5278038" y="1828361"/>
            <a:ext cx="356221" cy="354670"/>
            <a:chOff x="-13512225" y="3647075"/>
            <a:chExt cx="353675" cy="352100"/>
          </a:xfrm>
        </p:grpSpPr>
        <p:sp>
          <p:nvSpPr>
            <p:cNvPr id="8665" name="Google Shape;8665;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6"/>
          <p:cNvGrpSpPr/>
          <p:nvPr/>
        </p:nvGrpSpPr>
        <p:grpSpPr>
          <a:xfrm>
            <a:off x="5288351" y="2272427"/>
            <a:ext cx="356221" cy="355451"/>
            <a:chOff x="-13512225" y="4080275"/>
            <a:chExt cx="353675" cy="352875"/>
          </a:xfrm>
        </p:grpSpPr>
        <p:sp>
          <p:nvSpPr>
            <p:cNvPr id="8676" name="Google Shape;8676;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66"/>
          <p:cNvGrpSpPr/>
          <p:nvPr/>
        </p:nvGrpSpPr>
        <p:grpSpPr>
          <a:xfrm>
            <a:off x="7061431" y="1419788"/>
            <a:ext cx="356196" cy="290379"/>
            <a:chOff x="-11728250" y="3245400"/>
            <a:chExt cx="353650" cy="288275"/>
          </a:xfrm>
        </p:grpSpPr>
        <p:sp>
          <p:nvSpPr>
            <p:cNvPr id="8688" name="Google Shape;8688;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66"/>
          <p:cNvGrpSpPr/>
          <p:nvPr/>
        </p:nvGrpSpPr>
        <p:grpSpPr>
          <a:xfrm>
            <a:off x="7093939" y="2272427"/>
            <a:ext cx="311804" cy="355451"/>
            <a:chOff x="-11703850" y="4081850"/>
            <a:chExt cx="309575" cy="352875"/>
          </a:xfrm>
        </p:grpSpPr>
        <p:sp>
          <p:nvSpPr>
            <p:cNvPr id="8694" name="Google Shape;8694;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66"/>
          <p:cNvGrpSpPr/>
          <p:nvPr/>
        </p:nvGrpSpPr>
        <p:grpSpPr>
          <a:xfrm>
            <a:off x="5282595" y="2746580"/>
            <a:ext cx="357002" cy="355451"/>
            <a:chOff x="-9958475" y="3180025"/>
            <a:chExt cx="354450" cy="352875"/>
          </a:xfrm>
        </p:grpSpPr>
        <p:sp>
          <p:nvSpPr>
            <p:cNvPr id="8703" name="Google Shape;8703;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66"/>
          <p:cNvGrpSpPr/>
          <p:nvPr/>
        </p:nvGrpSpPr>
        <p:grpSpPr>
          <a:xfrm>
            <a:off x="5291722" y="3222561"/>
            <a:ext cx="337966" cy="355325"/>
            <a:chOff x="-9949025" y="3615575"/>
            <a:chExt cx="335550" cy="352750"/>
          </a:xfrm>
        </p:grpSpPr>
        <p:sp>
          <p:nvSpPr>
            <p:cNvPr id="8707" name="Google Shape;8707;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6"/>
          <p:cNvGrpSpPr/>
          <p:nvPr/>
        </p:nvGrpSpPr>
        <p:grpSpPr>
          <a:xfrm>
            <a:off x="7926568" y="2746067"/>
            <a:ext cx="360175" cy="358423"/>
            <a:chOff x="-9961625" y="4048175"/>
            <a:chExt cx="357600" cy="355825"/>
          </a:xfrm>
        </p:grpSpPr>
        <p:sp>
          <p:nvSpPr>
            <p:cNvPr id="8711" name="Google Shape;8711;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6"/>
          <p:cNvGrpSpPr/>
          <p:nvPr/>
        </p:nvGrpSpPr>
        <p:grpSpPr>
          <a:xfrm>
            <a:off x="6613289" y="3221579"/>
            <a:ext cx="364959" cy="357289"/>
            <a:chOff x="-8680950" y="3624225"/>
            <a:chExt cx="362350" cy="354700"/>
          </a:xfrm>
        </p:grpSpPr>
        <p:sp>
          <p:nvSpPr>
            <p:cNvPr id="8718" name="Google Shape;8718;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6"/>
          <p:cNvGrpSpPr/>
          <p:nvPr/>
        </p:nvGrpSpPr>
        <p:grpSpPr>
          <a:xfrm>
            <a:off x="5749533" y="1387239"/>
            <a:ext cx="313365" cy="355476"/>
            <a:chOff x="-13056975" y="3212300"/>
            <a:chExt cx="311125" cy="352900"/>
          </a:xfrm>
        </p:grpSpPr>
        <p:sp>
          <p:nvSpPr>
            <p:cNvPr id="8725" name="Google Shape;8725;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66"/>
          <p:cNvGrpSpPr/>
          <p:nvPr/>
        </p:nvGrpSpPr>
        <p:grpSpPr>
          <a:xfrm>
            <a:off x="5726921" y="1828034"/>
            <a:ext cx="358588" cy="355325"/>
            <a:chOff x="-13077450" y="3647075"/>
            <a:chExt cx="356025" cy="352750"/>
          </a:xfrm>
        </p:grpSpPr>
        <p:sp>
          <p:nvSpPr>
            <p:cNvPr id="8730" name="Google Shape;8730;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66"/>
          <p:cNvGrpSpPr/>
          <p:nvPr/>
        </p:nvGrpSpPr>
        <p:grpSpPr>
          <a:xfrm>
            <a:off x="5738027" y="2271633"/>
            <a:ext cx="357002" cy="357037"/>
            <a:chOff x="-13079025" y="4079475"/>
            <a:chExt cx="354450" cy="354450"/>
          </a:xfrm>
        </p:grpSpPr>
        <p:sp>
          <p:nvSpPr>
            <p:cNvPr id="8734" name="Google Shape;8734;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66"/>
          <p:cNvGrpSpPr/>
          <p:nvPr/>
        </p:nvGrpSpPr>
        <p:grpSpPr>
          <a:xfrm>
            <a:off x="7511094" y="1387642"/>
            <a:ext cx="356221" cy="354670"/>
            <a:chOff x="-11292700" y="3213875"/>
            <a:chExt cx="353675" cy="352100"/>
          </a:xfrm>
        </p:grpSpPr>
        <p:sp>
          <p:nvSpPr>
            <p:cNvPr id="8739" name="Google Shape;8739;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66"/>
          <p:cNvGrpSpPr/>
          <p:nvPr/>
        </p:nvGrpSpPr>
        <p:grpSpPr>
          <a:xfrm>
            <a:off x="7505152" y="1827581"/>
            <a:ext cx="368106" cy="356232"/>
            <a:chOff x="-11299000" y="3647875"/>
            <a:chExt cx="365475" cy="353650"/>
          </a:xfrm>
        </p:grpSpPr>
        <p:sp>
          <p:nvSpPr>
            <p:cNvPr id="8747" name="Google Shape;8747;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6"/>
          <p:cNvGrpSpPr/>
          <p:nvPr/>
        </p:nvGrpSpPr>
        <p:grpSpPr>
          <a:xfrm>
            <a:off x="7520614" y="2283532"/>
            <a:ext cx="357808" cy="333240"/>
            <a:chOff x="-11295075" y="4092875"/>
            <a:chExt cx="355250" cy="330825"/>
          </a:xfrm>
        </p:grpSpPr>
        <p:sp>
          <p:nvSpPr>
            <p:cNvPr id="8754" name="Google Shape;8754;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66"/>
          <p:cNvGrpSpPr/>
          <p:nvPr/>
        </p:nvGrpSpPr>
        <p:grpSpPr>
          <a:xfrm>
            <a:off x="5746214" y="2746580"/>
            <a:ext cx="312585" cy="355451"/>
            <a:chOff x="-9500075" y="3180800"/>
            <a:chExt cx="310350" cy="352875"/>
          </a:xfrm>
        </p:grpSpPr>
        <p:sp>
          <p:nvSpPr>
            <p:cNvPr id="8760" name="Google Shape;8760;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66"/>
          <p:cNvGrpSpPr/>
          <p:nvPr/>
        </p:nvGrpSpPr>
        <p:grpSpPr>
          <a:xfrm>
            <a:off x="5724005" y="3222095"/>
            <a:ext cx="356221" cy="356257"/>
            <a:chOff x="-9523700" y="3614000"/>
            <a:chExt cx="353675" cy="353675"/>
          </a:xfrm>
        </p:grpSpPr>
        <p:sp>
          <p:nvSpPr>
            <p:cNvPr id="8770" name="Google Shape;8770;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66"/>
          <p:cNvGrpSpPr/>
          <p:nvPr/>
        </p:nvGrpSpPr>
        <p:grpSpPr>
          <a:xfrm>
            <a:off x="7508956" y="3244737"/>
            <a:ext cx="356221" cy="354670"/>
            <a:chOff x="-9523700" y="4049550"/>
            <a:chExt cx="353675" cy="352100"/>
          </a:xfrm>
        </p:grpSpPr>
        <p:sp>
          <p:nvSpPr>
            <p:cNvPr id="8780" name="Google Shape;8780;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66"/>
          <p:cNvGrpSpPr/>
          <p:nvPr/>
        </p:nvGrpSpPr>
        <p:grpSpPr>
          <a:xfrm>
            <a:off x="7065071" y="3244710"/>
            <a:ext cx="357002" cy="311029"/>
            <a:chOff x="-8209150" y="3659675"/>
            <a:chExt cx="354450" cy="308775"/>
          </a:xfrm>
        </p:grpSpPr>
        <p:sp>
          <p:nvSpPr>
            <p:cNvPr id="8788" name="Google Shape;8788;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66"/>
          <p:cNvGrpSpPr/>
          <p:nvPr/>
        </p:nvGrpSpPr>
        <p:grpSpPr>
          <a:xfrm>
            <a:off x="6178632" y="2273623"/>
            <a:ext cx="356221" cy="353059"/>
            <a:chOff x="-12643475" y="4081850"/>
            <a:chExt cx="353675" cy="350500"/>
          </a:xfrm>
        </p:grpSpPr>
        <p:sp>
          <p:nvSpPr>
            <p:cNvPr id="8795" name="Google Shape;8795;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9" name="Google Shape;8799;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0" name="Google Shape;8800;p66"/>
          <p:cNvGrpSpPr/>
          <p:nvPr/>
        </p:nvGrpSpPr>
        <p:grpSpPr>
          <a:xfrm>
            <a:off x="7961232" y="2283532"/>
            <a:ext cx="356221" cy="333240"/>
            <a:chOff x="-10858725" y="4092875"/>
            <a:chExt cx="353675" cy="330825"/>
          </a:xfrm>
        </p:grpSpPr>
        <p:sp>
          <p:nvSpPr>
            <p:cNvPr id="8801" name="Google Shape;8801;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66"/>
          <p:cNvGrpSpPr/>
          <p:nvPr/>
        </p:nvGrpSpPr>
        <p:grpSpPr>
          <a:xfrm>
            <a:off x="6219755" y="3222498"/>
            <a:ext cx="252278" cy="355451"/>
            <a:chOff x="-9039300" y="3614000"/>
            <a:chExt cx="250475" cy="352875"/>
          </a:xfrm>
        </p:grpSpPr>
        <p:sp>
          <p:nvSpPr>
            <p:cNvPr id="8808" name="Google Shape;8808;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66"/>
          <p:cNvGrpSpPr/>
          <p:nvPr/>
        </p:nvGrpSpPr>
        <p:grpSpPr>
          <a:xfrm>
            <a:off x="7951721" y="3244737"/>
            <a:ext cx="354635" cy="354670"/>
            <a:chOff x="-9088150" y="4049550"/>
            <a:chExt cx="352100" cy="352100"/>
          </a:xfrm>
        </p:grpSpPr>
        <p:sp>
          <p:nvSpPr>
            <p:cNvPr id="8811" name="Google Shape;8811;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66"/>
          <p:cNvGrpSpPr/>
          <p:nvPr/>
        </p:nvGrpSpPr>
        <p:grpSpPr>
          <a:xfrm>
            <a:off x="7086085" y="2746970"/>
            <a:ext cx="315757" cy="354670"/>
            <a:chOff x="-8191825" y="3174500"/>
            <a:chExt cx="313500" cy="352100"/>
          </a:xfrm>
        </p:grpSpPr>
        <p:sp>
          <p:nvSpPr>
            <p:cNvPr id="8818" name="Google Shape;8818;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66"/>
          <p:cNvGrpSpPr/>
          <p:nvPr/>
        </p:nvGrpSpPr>
        <p:grpSpPr>
          <a:xfrm>
            <a:off x="4835443" y="1387491"/>
            <a:ext cx="356221" cy="354973"/>
            <a:chOff x="-13947000" y="3212800"/>
            <a:chExt cx="353675" cy="352400"/>
          </a:xfrm>
        </p:grpSpPr>
        <p:sp>
          <p:nvSpPr>
            <p:cNvPr id="8822" name="Google Shape;8822;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4" name="Google Shape;8824;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5" name="Google Shape;8825;p66"/>
          <p:cNvGrpSpPr/>
          <p:nvPr/>
        </p:nvGrpSpPr>
        <p:grpSpPr>
          <a:xfrm>
            <a:off x="5278038" y="1386849"/>
            <a:ext cx="356221" cy="356257"/>
            <a:chOff x="-13512225" y="3211525"/>
            <a:chExt cx="353675" cy="353675"/>
          </a:xfrm>
        </p:grpSpPr>
        <p:sp>
          <p:nvSpPr>
            <p:cNvPr id="8826" name="Google Shape;8826;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66"/>
          <p:cNvGrpSpPr/>
          <p:nvPr/>
        </p:nvGrpSpPr>
        <p:grpSpPr>
          <a:xfrm>
            <a:off x="6168320" y="1387239"/>
            <a:ext cx="356221" cy="355476"/>
            <a:chOff x="-12643475" y="3212300"/>
            <a:chExt cx="353675" cy="352900"/>
          </a:xfrm>
        </p:grpSpPr>
        <p:sp>
          <p:nvSpPr>
            <p:cNvPr id="8832" name="Google Shape;8832;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66"/>
          <p:cNvGrpSpPr/>
          <p:nvPr/>
        </p:nvGrpSpPr>
        <p:grpSpPr>
          <a:xfrm>
            <a:off x="6168320" y="1839013"/>
            <a:ext cx="356221" cy="333366"/>
            <a:chOff x="-12643475" y="3657325"/>
            <a:chExt cx="353675" cy="330950"/>
          </a:xfrm>
        </p:grpSpPr>
        <p:sp>
          <p:nvSpPr>
            <p:cNvPr id="8842" name="Google Shape;8842;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66"/>
          <p:cNvGrpSpPr/>
          <p:nvPr/>
        </p:nvGrpSpPr>
        <p:grpSpPr>
          <a:xfrm>
            <a:off x="7951322" y="1387642"/>
            <a:ext cx="355416" cy="354670"/>
            <a:chOff x="-10857925" y="3213875"/>
            <a:chExt cx="352875" cy="352100"/>
          </a:xfrm>
        </p:grpSpPr>
        <p:sp>
          <p:nvSpPr>
            <p:cNvPr id="8849" name="Google Shape;8849;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66"/>
          <p:cNvGrpSpPr/>
          <p:nvPr/>
        </p:nvGrpSpPr>
        <p:grpSpPr>
          <a:xfrm>
            <a:off x="6168237" y="2747071"/>
            <a:ext cx="356096" cy="354469"/>
            <a:chOff x="-9089725" y="3180200"/>
            <a:chExt cx="353550" cy="351900"/>
          </a:xfrm>
        </p:grpSpPr>
        <p:sp>
          <p:nvSpPr>
            <p:cNvPr id="8860" name="Google Shape;8860;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66"/>
          <p:cNvGrpSpPr/>
          <p:nvPr/>
        </p:nvGrpSpPr>
        <p:grpSpPr>
          <a:xfrm>
            <a:off x="7060235" y="1826875"/>
            <a:ext cx="358588" cy="357642"/>
            <a:chOff x="7083760" y="1971660"/>
            <a:chExt cx="358588" cy="357642"/>
          </a:xfrm>
        </p:grpSpPr>
        <p:sp>
          <p:nvSpPr>
            <p:cNvPr id="8863" name="Google Shape;8863;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5" name="Google Shape;8875;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76" name="Google Shape;8876;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80" name="Shape 8880"/>
        <p:cNvGrpSpPr/>
        <p:nvPr/>
      </p:nvGrpSpPr>
      <p:grpSpPr>
        <a:xfrm>
          <a:off x="0" y="0"/>
          <a:ext cx="0" cy="0"/>
          <a:chOff x="0" y="0"/>
          <a:chExt cx="0" cy="0"/>
        </a:xfrm>
      </p:grpSpPr>
      <p:sp>
        <p:nvSpPr>
          <p:cNvPr id="8881" name="Google Shape;8881;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2" name="Google Shape;8882;p67"/>
          <p:cNvGrpSpPr/>
          <p:nvPr/>
        </p:nvGrpSpPr>
        <p:grpSpPr>
          <a:xfrm>
            <a:off x="719610" y="2243507"/>
            <a:ext cx="452798" cy="449473"/>
            <a:chOff x="-21322300" y="3693325"/>
            <a:chExt cx="306400" cy="304150"/>
          </a:xfrm>
        </p:grpSpPr>
        <p:sp>
          <p:nvSpPr>
            <p:cNvPr id="8883" name="Google Shape;8883;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7"/>
          <p:cNvGrpSpPr/>
          <p:nvPr/>
        </p:nvGrpSpPr>
        <p:grpSpPr>
          <a:xfrm>
            <a:off x="719019" y="2810244"/>
            <a:ext cx="453980" cy="422540"/>
            <a:chOff x="-21322300" y="4077125"/>
            <a:chExt cx="307200" cy="285925"/>
          </a:xfrm>
        </p:grpSpPr>
        <p:sp>
          <p:nvSpPr>
            <p:cNvPr id="8888" name="Google Shape;8888;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67"/>
          <p:cNvGrpSpPr/>
          <p:nvPr/>
        </p:nvGrpSpPr>
        <p:grpSpPr>
          <a:xfrm>
            <a:off x="3496195" y="1689128"/>
            <a:ext cx="451653" cy="450212"/>
            <a:chOff x="-19394200" y="3333800"/>
            <a:chExt cx="305625" cy="304650"/>
          </a:xfrm>
        </p:grpSpPr>
        <p:sp>
          <p:nvSpPr>
            <p:cNvPr id="8901" name="Google Shape;8901;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67"/>
          <p:cNvGrpSpPr/>
          <p:nvPr/>
        </p:nvGrpSpPr>
        <p:grpSpPr>
          <a:xfrm>
            <a:off x="3495032" y="2243580"/>
            <a:ext cx="453980" cy="449325"/>
            <a:chOff x="-19396575" y="3708500"/>
            <a:chExt cx="307200" cy="304050"/>
          </a:xfrm>
        </p:grpSpPr>
        <p:sp>
          <p:nvSpPr>
            <p:cNvPr id="8911" name="Google Shape;8911;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67"/>
          <p:cNvGrpSpPr/>
          <p:nvPr/>
        </p:nvGrpSpPr>
        <p:grpSpPr>
          <a:xfrm>
            <a:off x="3489212" y="2796461"/>
            <a:ext cx="465618" cy="450101"/>
            <a:chOff x="-19394200" y="4084200"/>
            <a:chExt cx="315075" cy="304575"/>
          </a:xfrm>
        </p:grpSpPr>
        <p:sp>
          <p:nvSpPr>
            <p:cNvPr id="8915" name="Google Shape;8915;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67"/>
          <p:cNvGrpSpPr/>
          <p:nvPr/>
        </p:nvGrpSpPr>
        <p:grpSpPr>
          <a:xfrm>
            <a:off x="6294923" y="1689001"/>
            <a:ext cx="400447" cy="450470"/>
            <a:chOff x="-17526750" y="3309200"/>
            <a:chExt cx="270975" cy="304825"/>
          </a:xfrm>
        </p:grpSpPr>
        <p:sp>
          <p:nvSpPr>
            <p:cNvPr id="8922" name="Google Shape;8922;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67"/>
          <p:cNvGrpSpPr/>
          <p:nvPr/>
        </p:nvGrpSpPr>
        <p:grpSpPr>
          <a:xfrm>
            <a:off x="6271075" y="2244173"/>
            <a:ext cx="448143" cy="448143"/>
            <a:chOff x="-17542500" y="3684100"/>
            <a:chExt cx="303250" cy="303250"/>
          </a:xfrm>
        </p:grpSpPr>
        <p:sp>
          <p:nvSpPr>
            <p:cNvPr id="8928" name="Google Shape;8928;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67"/>
          <p:cNvGrpSpPr/>
          <p:nvPr/>
        </p:nvGrpSpPr>
        <p:grpSpPr>
          <a:xfrm>
            <a:off x="6270484" y="2810817"/>
            <a:ext cx="449325" cy="421395"/>
            <a:chOff x="-17542500" y="4068450"/>
            <a:chExt cx="304050" cy="285150"/>
          </a:xfrm>
        </p:grpSpPr>
        <p:sp>
          <p:nvSpPr>
            <p:cNvPr id="8936" name="Google Shape;8936;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67"/>
          <p:cNvGrpSpPr/>
          <p:nvPr/>
        </p:nvGrpSpPr>
        <p:grpSpPr>
          <a:xfrm>
            <a:off x="3500906" y="3342211"/>
            <a:ext cx="343404" cy="449325"/>
            <a:chOff x="-15652200" y="3335975"/>
            <a:chExt cx="232375" cy="304050"/>
          </a:xfrm>
        </p:grpSpPr>
        <p:sp>
          <p:nvSpPr>
            <p:cNvPr id="8943" name="Google Shape;8943;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67"/>
          <p:cNvGrpSpPr/>
          <p:nvPr/>
        </p:nvGrpSpPr>
        <p:grpSpPr>
          <a:xfrm>
            <a:off x="1274819" y="2243729"/>
            <a:ext cx="449325" cy="449030"/>
            <a:chOff x="-20945825" y="3692175"/>
            <a:chExt cx="304050" cy="303850"/>
          </a:xfrm>
        </p:grpSpPr>
        <p:sp>
          <p:nvSpPr>
            <p:cNvPr id="8953" name="Google Shape;8953;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67"/>
          <p:cNvGrpSpPr/>
          <p:nvPr/>
        </p:nvGrpSpPr>
        <p:grpSpPr>
          <a:xfrm>
            <a:off x="4081644" y="1689848"/>
            <a:ext cx="372516" cy="448771"/>
            <a:chOff x="-18994100" y="3334775"/>
            <a:chExt cx="252075" cy="303675"/>
          </a:xfrm>
        </p:grpSpPr>
        <p:sp>
          <p:nvSpPr>
            <p:cNvPr id="8958" name="Google Shape;8958;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67"/>
          <p:cNvGrpSpPr/>
          <p:nvPr/>
        </p:nvGrpSpPr>
        <p:grpSpPr>
          <a:xfrm>
            <a:off x="4096200" y="2244743"/>
            <a:ext cx="343404" cy="446998"/>
            <a:chOff x="-18983850" y="3710075"/>
            <a:chExt cx="232375" cy="302475"/>
          </a:xfrm>
        </p:grpSpPr>
        <p:sp>
          <p:nvSpPr>
            <p:cNvPr id="8963" name="Google Shape;8963;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67"/>
          <p:cNvGrpSpPr/>
          <p:nvPr/>
        </p:nvGrpSpPr>
        <p:grpSpPr>
          <a:xfrm>
            <a:off x="1274247" y="1689573"/>
            <a:ext cx="450470" cy="449325"/>
            <a:chOff x="-20946600" y="3317850"/>
            <a:chExt cx="304825" cy="304050"/>
          </a:xfrm>
        </p:grpSpPr>
        <p:sp>
          <p:nvSpPr>
            <p:cNvPr id="8968" name="Google Shape;8968;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67"/>
          <p:cNvGrpSpPr/>
          <p:nvPr/>
        </p:nvGrpSpPr>
        <p:grpSpPr>
          <a:xfrm>
            <a:off x="1300422" y="2797442"/>
            <a:ext cx="398119" cy="448143"/>
            <a:chOff x="-20930075" y="4066100"/>
            <a:chExt cx="269400" cy="303250"/>
          </a:xfrm>
        </p:grpSpPr>
        <p:sp>
          <p:nvSpPr>
            <p:cNvPr id="8972" name="Google Shape;8972;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67"/>
          <p:cNvGrpSpPr/>
          <p:nvPr/>
        </p:nvGrpSpPr>
        <p:grpSpPr>
          <a:xfrm>
            <a:off x="4042667" y="2797422"/>
            <a:ext cx="450470" cy="448180"/>
            <a:chOff x="-19020075" y="4084200"/>
            <a:chExt cx="304825" cy="303275"/>
          </a:xfrm>
        </p:grpSpPr>
        <p:sp>
          <p:nvSpPr>
            <p:cNvPr id="8975" name="Google Shape;8975;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67"/>
          <p:cNvGrpSpPr/>
          <p:nvPr/>
        </p:nvGrpSpPr>
        <p:grpSpPr>
          <a:xfrm>
            <a:off x="6859931" y="1689001"/>
            <a:ext cx="396937" cy="450470"/>
            <a:chOff x="-17149475" y="3309200"/>
            <a:chExt cx="268600" cy="304825"/>
          </a:xfrm>
        </p:grpSpPr>
        <p:sp>
          <p:nvSpPr>
            <p:cNvPr id="8985" name="Google Shape;8985;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7"/>
          <p:cNvGrpSpPr/>
          <p:nvPr/>
        </p:nvGrpSpPr>
        <p:grpSpPr>
          <a:xfrm>
            <a:off x="6833737" y="2258120"/>
            <a:ext cx="449325" cy="420249"/>
            <a:chOff x="-17168375" y="3692750"/>
            <a:chExt cx="304050" cy="284375"/>
          </a:xfrm>
        </p:grpSpPr>
        <p:sp>
          <p:nvSpPr>
            <p:cNvPr id="8988" name="Google Shape;8988;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67"/>
          <p:cNvGrpSpPr/>
          <p:nvPr/>
        </p:nvGrpSpPr>
        <p:grpSpPr>
          <a:xfrm>
            <a:off x="6830246" y="2796852"/>
            <a:ext cx="456308" cy="449325"/>
            <a:chOff x="-17170750" y="4058800"/>
            <a:chExt cx="308775" cy="304050"/>
          </a:xfrm>
        </p:grpSpPr>
        <p:sp>
          <p:nvSpPr>
            <p:cNvPr id="8996" name="Google Shape;8996;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67"/>
          <p:cNvGrpSpPr/>
          <p:nvPr/>
        </p:nvGrpSpPr>
        <p:grpSpPr>
          <a:xfrm>
            <a:off x="5692143" y="3343358"/>
            <a:ext cx="450470" cy="446998"/>
            <a:chOff x="-15688425" y="3707725"/>
            <a:chExt cx="304825" cy="302475"/>
          </a:xfrm>
        </p:grpSpPr>
        <p:sp>
          <p:nvSpPr>
            <p:cNvPr id="9014" name="Google Shape;9014;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67"/>
          <p:cNvGrpSpPr/>
          <p:nvPr/>
        </p:nvGrpSpPr>
        <p:grpSpPr>
          <a:xfrm>
            <a:off x="1836300" y="1690441"/>
            <a:ext cx="451653" cy="447589"/>
            <a:chOff x="-20572500" y="3319025"/>
            <a:chExt cx="305625" cy="302875"/>
          </a:xfrm>
        </p:grpSpPr>
        <p:sp>
          <p:nvSpPr>
            <p:cNvPr id="9021" name="Google Shape;9021;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67"/>
          <p:cNvGrpSpPr/>
          <p:nvPr/>
        </p:nvGrpSpPr>
        <p:grpSpPr>
          <a:xfrm>
            <a:off x="1837463" y="2305410"/>
            <a:ext cx="449325" cy="325670"/>
            <a:chOff x="-20571700" y="3722875"/>
            <a:chExt cx="304050" cy="220375"/>
          </a:xfrm>
        </p:grpSpPr>
        <p:sp>
          <p:nvSpPr>
            <p:cNvPr id="9024" name="Google Shape;9024;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67"/>
          <p:cNvGrpSpPr/>
          <p:nvPr/>
        </p:nvGrpSpPr>
        <p:grpSpPr>
          <a:xfrm>
            <a:off x="1836891" y="2796278"/>
            <a:ext cx="450470" cy="450470"/>
            <a:chOff x="-20571700" y="4066875"/>
            <a:chExt cx="304825" cy="304825"/>
          </a:xfrm>
        </p:grpSpPr>
        <p:sp>
          <p:nvSpPr>
            <p:cNvPr id="9032" name="Google Shape;9032;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67"/>
          <p:cNvGrpSpPr/>
          <p:nvPr/>
        </p:nvGrpSpPr>
        <p:grpSpPr>
          <a:xfrm>
            <a:off x="4603593" y="1688259"/>
            <a:ext cx="453980" cy="451948"/>
            <a:chOff x="-18645175" y="3334200"/>
            <a:chExt cx="307200" cy="305825"/>
          </a:xfrm>
        </p:grpSpPr>
        <p:sp>
          <p:nvSpPr>
            <p:cNvPr id="9039" name="Google Shape;9039;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67"/>
          <p:cNvGrpSpPr/>
          <p:nvPr/>
        </p:nvGrpSpPr>
        <p:grpSpPr>
          <a:xfrm>
            <a:off x="4604184" y="2242989"/>
            <a:ext cx="452798" cy="450507"/>
            <a:chOff x="-18645175" y="3708500"/>
            <a:chExt cx="306400" cy="304850"/>
          </a:xfrm>
        </p:grpSpPr>
        <p:sp>
          <p:nvSpPr>
            <p:cNvPr id="9045" name="Google Shape;9045;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67"/>
          <p:cNvGrpSpPr/>
          <p:nvPr/>
        </p:nvGrpSpPr>
        <p:grpSpPr>
          <a:xfrm>
            <a:off x="4601857" y="2795630"/>
            <a:ext cx="457453" cy="451763"/>
            <a:chOff x="-18647525" y="4082625"/>
            <a:chExt cx="309550" cy="305700"/>
          </a:xfrm>
        </p:grpSpPr>
        <p:sp>
          <p:nvSpPr>
            <p:cNvPr id="9053" name="Google Shape;9053;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67"/>
          <p:cNvGrpSpPr/>
          <p:nvPr/>
        </p:nvGrpSpPr>
        <p:grpSpPr>
          <a:xfrm>
            <a:off x="7412241" y="1689592"/>
            <a:ext cx="395755" cy="449288"/>
            <a:chOff x="-16775350" y="3309200"/>
            <a:chExt cx="267800" cy="304025"/>
          </a:xfrm>
        </p:grpSpPr>
        <p:sp>
          <p:nvSpPr>
            <p:cNvPr id="9058" name="Google Shape;9058;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67"/>
          <p:cNvGrpSpPr/>
          <p:nvPr/>
        </p:nvGrpSpPr>
        <p:grpSpPr>
          <a:xfrm>
            <a:off x="7412241" y="2241827"/>
            <a:ext cx="395755" cy="452835"/>
            <a:chOff x="-16775350" y="3683300"/>
            <a:chExt cx="267800" cy="306425"/>
          </a:xfrm>
        </p:grpSpPr>
        <p:sp>
          <p:nvSpPr>
            <p:cNvPr id="9062" name="Google Shape;9062;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67"/>
          <p:cNvGrpSpPr/>
          <p:nvPr/>
        </p:nvGrpSpPr>
        <p:grpSpPr>
          <a:xfrm>
            <a:off x="7384292" y="2796870"/>
            <a:ext cx="451653" cy="449288"/>
            <a:chOff x="-16794250" y="4058225"/>
            <a:chExt cx="305625" cy="304025"/>
          </a:xfrm>
        </p:grpSpPr>
        <p:sp>
          <p:nvSpPr>
            <p:cNvPr id="9066" name="Google Shape;9066;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5" name="Google Shape;9075;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6" name="Google Shape;9076;p67"/>
          <p:cNvGrpSpPr/>
          <p:nvPr/>
        </p:nvGrpSpPr>
        <p:grpSpPr>
          <a:xfrm>
            <a:off x="2385709" y="1689573"/>
            <a:ext cx="457453" cy="449325"/>
            <a:chOff x="-20199150" y="3317850"/>
            <a:chExt cx="309550" cy="304050"/>
          </a:xfrm>
        </p:grpSpPr>
        <p:sp>
          <p:nvSpPr>
            <p:cNvPr id="9077" name="Google Shape;9077;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67"/>
          <p:cNvGrpSpPr/>
          <p:nvPr/>
        </p:nvGrpSpPr>
        <p:grpSpPr>
          <a:xfrm>
            <a:off x="2388036" y="2242861"/>
            <a:ext cx="452798" cy="450766"/>
            <a:chOff x="-20199150" y="3693150"/>
            <a:chExt cx="306400" cy="305025"/>
          </a:xfrm>
        </p:grpSpPr>
        <p:sp>
          <p:nvSpPr>
            <p:cNvPr id="9085" name="Google Shape;9085;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67"/>
          <p:cNvGrpSpPr/>
          <p:nvPr/>
        </p:nvGrpSpPr>
        <p:grpSpPr>
          <a:xfrm>
            <a:off x="2388609" y="2795687"/>
            <a:ext cx="451653" cy="451653"/>
            <a:chOff x="-20197575" y="4066875"/>
            <a:chExt cx="305625" cy="305625"/>
          </a:xfrm>
        </p:grpSpPr>
        <p:sp>
          <p:nvSpPr>
            <p:cNvPr id="9092" name="Google Shape;9092;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67"/>
          <p:cNvGrpSpPr/>
          <p:nvPr/>
        </p:nvGrpSpPr>
        <p:grpSpPr>
          <a:xfrm>
            <a:off x="5170827" y="1687520"/>
            <a:ext cx="449325" cy="453426"/>
            <a:chOff x="-18271050" y="3333200"/>
            <a:chExt cx="304050" cy="306825"/>
          </a:xfrm>
        </p:grpSpPr>
        <p:sp>
          <p:nvSpPr>
            <p:cNvPr id="9101" name="Google Shape;9101;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67"/>
          <p:cNvGrpSpPr/>
          <p:nvPr/>
        </p:nvGrpSpPr>
        <p:grpSpPr>
          <a:xfrm>
            <a:off x="5171399" y="2244171"/>
            <a:ext cx="448180" cy="448143"/>
            <a:chOff x="-18270275" y="3710875"/>
            <a:chExt cx="303275" cy="303250"/>
          </a:xfrm>
        </p:grpSpPr>
        <p:sp>
          <p:nvSpPr>
            <p:cNvPr id="9107" name="Google Shape;9107;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67"/>
          <p:cNvGrpSpPr/>
          <p:nvPr/>
        </p:nvGrpSpPr>
        <p:grpSpPr>
          <a:xfrm>
            <a:off x="5224951" y="2797422"/>
            <a:ext cx="341076" cy="448180"/>
            <a:chOff x="-18234025" y="4084200"/>
            <a:chExt cx="230800" cy="303275"/>
          </a:xfrm>
        </p:grpSpPr>
        <p:sp>
          <p:nvSpPr>
            <p:cNvPr id="9114" name="Google Shape;9114;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67"/>
          <p:cNvGrpSpPr/>
          <p:nvPr/>
        </p:nvGrpSpPr>
        <p:grpSpPr>
          <a:xfrm>
            <a:off x="2337506" y="3341641"/>
            <a:ext cx="449325" cy="450470"/>
            <a:chOff x="-16419350" y="3308400"/>
            <a:chExt cx="304050" cy="304825"/>
          </a:xfrm>
        </p:grpSpPr>
        <p:sp>
          <p:nvSpPr>
            <p:cNvPr id="9118" name="Google Shape;9118;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67"/>
          <p:cNvGrpSpPr/>
          <p:nvPr/>
        </p:nvGrpSpPr>
        <p:grpSpPr>
          <a:xfrm>
            <a:off x="4609062" y="3340423"/>
            <a:ext cx="395755" cy="452872"/>
            <a:chOff x="-16401225" y="3683275"/>
            <a:chExt cx="267800" cy="306450"/>
          </a:xfrm>
        </p:grpSpPr>
        <p:sp>
          <p:nvSpPr>
            <p:cNvPr id="9126" name="Google Shape;9126;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67"/>
          <p:cNvGrpSpPr/>
          <p:nvPr/>
        </p:nvGrpSpPr>
        <p:grpSpPr>
          <a:xfrm>
            <a:off x="7974511" y="2797062"/>
            <a:ext cx="450470" cy="448180"/>
            <a:chOff x="-16419350" y="4058200"/>
            <a:chExt cx="304825" cy="303275"/>
          </a:xfrm>
        </p:grpSpPr>
        <p:sp>
          <p:nvSpPr>
            <p:cNvPr id="9134" name="Google Shape;9134;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67"/>
          <p:cNvGrpSpPr/>
          <p:nvPr/>
        </p:nvGrpSpPr>
        <p:grpSpPr>
          <a:xfrm>
            <a:off x="4001398" y="3343080"/>
            <a:ext cx="450507" cy="447589"/>
            <a:chOff x="-15296200" y="3326900"/>
            <a:chExt cx="304850" cy="302875"/>
          </a:xfrm>
        </p:grpSpPr>
        <p:sp>
          <p:nvSpPr>
            <p:cNvPr id="9142" name="Google Shape;9142;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67"/>
          <p:cNvGrpSpPr/>
          <p:nvPr/>
        </p:nvGrpSpPr>
        <p:grpSpPr>
          <a:xfrm>
            <a:off x="2917051" y="1706881"/>
            <a:ext cx="486566" cy="414708"/>
            <a:chOff x="-19835275" y="3330250"/>
            <a:chExt cx="329250" cy="280625"/>
          </a:xfrm>
        </p:grpSpPr>
        <p:sp>
          <p:nvSpPr>
            <p:cNvPr id="9148" name="Google Shape;9148;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67"/>
          <p:cNvGrpSpPr/>
          <p:nvPr/>
        </p:nvGrpSpPr>
        <p:grpSpPr>
          <a:xfrm>
            <a:off x="2935080" y="2243470"/>
            <a:ext cx="450507" cy="449547"/>
            <a:chOff x="-19822675" y="3692750"/>
            <a:chExt cx="304850" cy="304200"/>
          </a:xfrm>
        </p:grpSpPr>
        <p:sp>
          <p:nvSpPr>
            <p:cNvPr id="9152" name="Google Shape;9152;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67"/>
          <p:cNvGrpSpPr/>
          <p:nvPr/>
        </p:nvGrpSpPr>
        <p:grpSpPr>
          <a:xfrm>
            <a:off x="2935672" y="2796278"/>
            <a:ext cx="449325" cy="450470"/>
            <a:chOff x="-19822675" y="4066875"/>
            <a:chExt cx="304050" cy="304825"/>
          </a:xfrm>
        </p:grpSpPr>
        <p:sp>
          <p:nvSpPr>
            <p:cNvPr id="9158" name="Google Shape;9158;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67"/>
          <p:cNvGrpSpPr/>
          <p:nvPr/>
        </p:nvGrpSpPr>
        <p:grpSpPr>
          <a:xfrm>
            <a:off x="5744740" y="1689571"/>
            <a:ext cx="399302" cy="449325"/>
            <a:chOff x="-17878825" y="3334400"/>
            <a:chExt cx="270200" cy="304050"/>
          </a:xfrm>
        </p:grpSpPr>
        <p:sp>
          <p:nvSpPr>
            <p:cNvPr id="9165" name="Google Shape;9165;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67"/>
          <p:cNvGrpSpPr/>
          <p:nvPr/>
        </p:nvGrpSpPr>
        <p:grpSpPr>
          <a:xfrm>
            <a:off x="5718565" y="2242416"/>
            <a:ext cx="451653" cy="451653"/>
            <a:chOff x="-17896150" y="3709300"/>
            <a:chExt cx="305625" cy="305625"/>
          </a:xfrm>
        </p:grpSpPr>
        <p:sp>
          <p:nvSpPr>
            <p:cNvPr id="9173" name="Google Shape;9173;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67"/>
          <p:cNvGrpSpPr/>
          <p:nvPr/>
        </p:nvGrpSpPr>
        <p:grpSpPr>
          <a:xfrm>
            <a:off x="5746495" y="2795686"/>
            <a:ext cx="395792" cy="451653"/>
            <a:chOff x="-17878025" y="4082625"/>
            <a:chExt cx="267825" cy="305625"/>
          </a:xfrm>
        </p:grpSpPr>
        <p:sp>
          <p:nvSpPr>
            <p:cNvPr id="9178" name="Google Shape;9178;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67"/>
          <p:cNvGrpSpPr/>
          <p:nvPr/>
        </p:nvGrpSpPr>
        <p:grpSpPr>
          <a:xfrm>
            <a:off x="2890388" y="3355015"/>
            <a:ext cx="450507" cy="423722"/>
            <a:chOff x="-16044450" y="3317850"/>
            <a:chExt cx="304850" cy="286725"/>
          </a:xfrm>
        </p:grpSpPr>
        <p:sp>
          <p:nvSpPr>
            <p:cNvPr id="9186" name="Google Shape;9186;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0" name="Google Shape;9190;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1" name="Google Shape;9191;p67"/>
          <p:cNvGrpSpPr/>
          <p:nvPr/>
        </p:nvGrpSpPr>
        <p:grpSpPr>
          <a:xfrm>
            <a:off x="8012905" y="2243724"/>
            <a:ext cx="373662" cy="449030"/>
            <a:chOff x="-16018450" y="4058400"/>
            <a:chExt cx="252850" cy="303850"/>
          </a:xfrm>
        </p:grpSpPr>
        <p:sp>
          <p:nvSpPr>
            <p:cNvPr id="9192" name="Google Shape;9192;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6" name="Google Shape;9196;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32"/>
          <p:cNvSpPr txBox="1"/>
          <p:nvPr>
            <p:ph type="title"/>
          </p:nvPr>
        </p:nvSpPr>
        <p:spPr>
          <a:xfrm>
            <a:off x="1574575" y="2972250"/>
            <a:ext cx="5994900" cy="81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HEADLINE NEWS</a:t>
            </a:r>
            <a:endParaRPr/>
          </a:p>
        </p:txBody>
      </p:sp>
      <p:sp>
        <p:nvSpPr>
          <p:cNvPr id="1323" name="Google Shape;1323;p32"/>
          <p:cNvSpPr txBox="1"/>
          <p:nvPr>
            <p:ph idx="2" type="title"/>
          </p:nvPr>
        </p:nvSpPr>
        <p:spPr>
          <a:xfrm>
            <a:off x="3523400" y="1359738"/>
            <a:ext cx="2097600" cy="12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324" name="Google Shape;1324;p32"/>
          <p:cNvGrpSpPr/>
          <p:nvPr/>
        </p:nvGrpSpPr>
        <p:grpSpPr>
          <a:xfrm>
            <a:off x="3523346" y="2765421"/>
            <a:ext cx="2097824" cy="78250"/>
            <a:chOff x="3426200" y="4516600"/>
            <a:chExt cx="5717700" cy="78250"/>
          </a:xfrm>
        </p:grpSpPr>
        <p:sp>
          <p:nvSpPr>
            <p:cNvPr id="1325" name="Google Shape;1325;p32"/>
            <p:cNvSpPr/>
            <p:nvPr/>
          </p:nvSpPr>
          <p:spPr>
            <a:xfrm rot="-5400000">
              <a:off x="6271250" y="1722200"/>
              <a:ext cx="27600" cy="571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26" name="Google Shape;1326;p32"/>
            <p:cNvSpPr/>
            <p:nvPr/>
          </p:nvSpPr>
          <p:spPr>
            <a:xfrm rot="-5400000">
              <a:off x="6271250" y="1671550"/>
              <a:ext cx="27600" cy="571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01" name="Shape 9201"/>
        <p:cNvGrpSpPr/>
        <p:nvPr/>
      </p:nvGrpSpPr>
      <p:grpSpPr>
        <a:xfrm>
          <a:off x="0" y="0"/>
          <a:ext cx="0" cy="0"/>
          <a:chOff x="0" y="0"/>
          <a:chExt cx="0" cy="0"/>
        </a:xfrm>
      </p:grpSpPr>
      <p:grpSp>
        <p:nvGrpSpPr>
          <p:cNvPr id="9202" name="Google Shape;9202;p68"/>
          <p:cNvGrpSpPr/>
          <p:nvPr/>
        </p:nvGrpSpPr>
        <p:grpSpPr>
          <a:xfrm>
            <a:off x="829817" y="1689241"/>
            <a:ext cx="442337" cy="419623"/>
            <a:chOff x="-6696925" y="3272575"/>
            <a:chExt cx="307200" cy="291425"/>
          </a:xfrm>
        </p:grpSpPr>
        <p:sp>
          <p:nvSpPr>
            <p:cNvPr id="9203" name="Google Shape;9203;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68"/>
          <p:cNvGrpSpPr/>
          <p:nvPr/>
        </p:nvGrpSpPr>
        <p:grpSpPr>
          <a:xfrm>
            <a:off x="829799" y="2204636"/>
            <a:ext cx="442373" cy="420775"/>
            <a:chOff x="-6690625" y="3631325"/>
            <a:chExt cx="307225" cy="292225"/>
          </a:xfrm>
        </p:grpSpPr>
        <p:sp>
          <p:nvSpPr>
            <p:cNvPr id="9206" name="Google Shape;9206;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68"/>
          <p:cNvGrpSpPr/>
          <p:nvPr/>
        </p:nvGrpSpPr>
        <p:grpSpPr>
          <a:xfrm>
            <a:off x="851921" y="2756972"/>
            <a:ext cx="421927" cy="419371"/>
            <a:chOff x="-6689825" y="3992050"/>
            <a:chExt cx="293025" cy="291250"/>
          </a:xfrm>
        </p:grpSpPr>
        <p:sp>
          <p:nvSpPr>
            <p:cNvPr id="9212" name="Google Shape;9212;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4" name="Google Shape;9224;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5" name="Google Shape;9225;p68"/>
          <p:cNvGrpSpPr/>
          <p:nvPr/>
        </p:nvGrpSpPr>
        <p:grpSpPr>
          <a:xfrm>
            <a:off x="3535232" y="2205192"/>
            <a:ext cx="423043" cy="419659"/>
            <a:chOff x="-4837325" y="3612425"/>
            <a:chExt cx="293800" cy="291450"/>
          </a:xfrm>
        </p:grpSpPr>
        <p:sp>
          <p:nvSpPr>
            <p:cNvPr id="9226" name="Google Shape;9226;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68"/>
          <p:cNvGrpSpPr/>
          <p:nvPr/>
        </p:nvGrpSpPr>
        <p:grpSpPr>
          <a:xfrm>
            <a:off x="3548265" y="2756826"/>
            <a:ext cx="420775" cy="419659"/>
            <a:chOff x="-4837325" y="3971575"/>
            <a:chExt cx="292225" cy="291450"/>
          </a:xfrm>
        </p:grpSpPr>
        <p:sp>
          <p:nvSpPr>
            <p:cNvPr id="9230" name="Google Shape;9230;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68"/>
          <p:cNvGrpSpPr/>
          <p:nvPr/>
        </p:nvGrpSpPr>
        <p:grpSpPr>
          <a:xfrm>
            <a:off x="6240279" y="1714185"/>
            <a:ext cx="430998" cy="369730"/>
            <a:chOff x="-3037625" y="3254850"/>
            <a:chExt cx="299325" cy="256775"/>
          </a:xfrm>
        </p:grpSpPr>
        <p:sp>
          <p:nvSpPr>
            <p:cNvPr id="9237" name="Google Shape;9237;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68"/>
          <p:cNvGrpSpPr/>
          <p:nvPr/>
        </p:nvGrpSpPr>
        <p:grpSpPr>
          <a:xfrm>
            <a:off x="6244239" y="2204615"/>
            <a:ext cx="423079" cy="420811"/>
            <a:chOff x="-3031325" y="3597450"/>
            <a:chExt cx="293825" cy="292250"/>
          </a:xfrm>
        </p:grpSpPr>
        <p:sp>
          <p:nvSpPr>
            <p:cNvPr id="9242" name="Google Shape;9242;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68"/>
          <p:cNvGrpSpPr/>
          <p:nvPr/>
        </p:nvGrpSpPr>
        <p:grpSpPr>
          <a:xfrm>
            <a:off x="6256714" y="2781214"/>
            <a:ext cx="421927" cy="370882"/>
            <a:chOff x="-3030525" y="3973150"/>
            <a:chExt cx="293025" cy="257575"/>
          </a:xfrm>
        </p:grpSpPr>
        <p:sp>
          <p:nvSpPr>
            <p:cNvPr id="9247" name="Google Shape;9247;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68"/>
          <p:cNvGrpSpPr/>
          <p:nvPr/>
        </p:nvGrpSpPr>
        <p:grpSpPr>
          <a:xfrm>
            <a:off x="1358307" y="3369426"/>
            <a:ext cx="421927" cy="297195"/>
            <a:chOff x="-1199300" y="3279250"/>
            <a:chExt cx="293025" cy="206400"/>
          </a:xfrm>
        </p:grpSpPr>
        <p:sp>
          <p:nvSpPr>
            <p:cNvPr id="9250" name="Google Shape;9250;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68"/>
          <p:cNvGrpSpPr/>
          <p:nvPr/>
        </p:nvGrpSpPr>
        <p:grpSpPr>
          <a:xfrm>
            <a:off x="1365393" y="1688773"/>
            <a:ext cx="444605" cy="420559"/>
            <a:chOff x="-6338550" y="3272950"/>
            <a:chExt cx="308775" cy="292075"/>
          </a:xfrm>
        </p:grpSpPr>
        <p:sp>
          <p:nvSpPr>
            <p:cNvPr id="9255" name="Google Shape;9255;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68"/>
          <p:cNvGrpSpPr/>
          <p:nvPr/>
        </p:nvGrpSpPr>
        <p:grpSpPr>
          <a:xfrm>
            <a:off x="1376732" y="2205194"/>
            <a:ext cx="421927" cy="419659"/>
            <a:chOff x="-6329100" y="3632100"/>
            <a:chExt cx="293025" cy="291450"/>
          </a:xfrm>
        </p:grpSpPr>
        <p:sp>
          <p:nvSpPr>
            <p:cNvPr id="9259" name="Google Shape;9259;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68"/>
          <p:cNvGrpSpPr/>
          <p:nvPr/>
        </p:nvGrpSpPr>
        <p:grpSpPr>
          <a:xfrm>
            <a:off x="1389783" y="2756828"/>
            <a:ext cx="419623" cy="419659"/>
            <a:chOff x="-6329875" y="3992050"/>
            <a:chExt cx="291425" cy="291450"/>
          </a:xfrm>
        </p:grpSpPr>
        <p:sp>
          <p:nvSpPr>
            <p:cNvPr id="9263" name="Google Shape;9263;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68"/>
          <p:cNvGrpSpPr/>
          <p:nvPr/>
        </p:nvGrpSpPr>
        <p:grpSpPr>
          <a:xfrm>
            <a:off x="4075920" y="1687530"/>
            <a:ext cx="423079" cy="423043"/>
            <a:chOff x="-4478975" y="3251700"/>
            <a:chExt cx="293825" cy="293800"/>
          </a:xfrm>
        </p:grpSpPr>
        <p:sp>
          <p:nvSpPr>
            <p:cNvPr id="9268" name="Google Shape;9268;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68"/>
          <p:cNvGrpSpPr/>
          <p:nvPr/>
        </p:nvGrpSpPr>
        <p:grpSpPr>
          <a:xfrm>
            <a:off x="4075920" y="2205192"/>
            <a:ext cx="423079" cy="419659"/>
            <a:chOff x="-4475825" y="3612425"/>
            <a:chExt cx="293825" cy="291450"/>
          </a:xfrm>
        </p:grpSpPr>
        <p:sp>
          <p:nvSpPr>
            <p:cNvPr id="9272" name="Google Shape;9272;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68"/>
          <p:cNvGrpSpPr/>
          <p:nvPr/>
        </p:nvGrpSpPr>
        <p:grpSpPr>
          <a:xfrm>
            <a:off x="4084992" y="2756844"/>
            <a:ext cx="428730" cy="419623"/>
            <a:chOff x="-4480550" y="3970800"/>
            <a:chExt cx="297750" cy="291425"/>
          </a:xfrm>
        </p:grpSpPr>
        <p:sp>
          <p:nvSpPr>
            <p:cNvPr id="9276" name="Google Shape;9276;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68"/>
          <p:cNvGrpSpPr/>
          <p:nvPr/>
        </p:nvGrpSpPr>
        <p:grpSpPr>
          <a:xfrm>
            <a:off x="6788826" y="1689221"/>
            <a:ext cx="415123" cy="419659"/>
            <a:chOff x="-2668225" y="3239075"/>
            <a:chExt cx="288300" cy="291450"/>
          </a:xfrm>
        </p:grpSpPr>
        <p:sp>
          <p:nvSpPr>
            <p:cNvPr id="9279" name="Google Shape;9279;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68"/>
          <p:cNvGrpSpPr/>
          <p:nvPr/>
        </p:nvGrpSpPr>
        <p:grpSpPr>
          <a:xfrm>
            <a:off x="6785982" y="2205191"/>
            <a:ext cx="420811" cy="419659"/>
            <a:chOff x="-2671375" y="3597450"/>
            <a:chExt cx="292250" cy="291450"/>
          </a:xfrm>
        </p:grpSpPr>
        <p:sp>
          <p:nvSpPr>
            <p:cNvPr id="9285" name="Google Shape;9285;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68"/>
          <p:cNvGrpSpPr/>
          <p:nvPr/>
        </p:nvGrpSpPr>
        <p:grpSpPr>
          <a:xfrm>
            <a:off x="6796765" y="2755691"/>
            <a:ext cx="423043" cy="421927"/>
            <a:chOff x="-2670575" y="3956600"/>
            <a:chExt cx="293800" cy="293025"/>
          </a:xfrm>
        </p:grpSpPr>
        <p:sp>
          <p:nvSpPr>
            <p:cNvPr id="9288" name="Google Shape;9288;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68"/>
          <p:cNvGrpSpPr/>
          <p:nvPr/>
        </p:nvGrpSpPr>
        <p:grpSpPr>
          <a:xfrm>
            <a:off x="3054285" y="3311947"/>
            <a:ext cx="426462" cy="418363"/>
            <a:chOff x="-1183550" y="3586525"/>
            <a:chExt cx="296175" cy="290550"/>
          </a:xfrm>
        </p:grpSpPr>
        <p:sp>
          <p:nvSpPr>
            <p:cNvPr id="9293" name="Google Shape;9293;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68"/>
          <p:cNvGrpSpPr/>
          <p:nvPr/>
        </p:nvGrpSpPr>
        <p:grpSpPr>
          <a:xfrm>
            <a:off x="1917896" y="1689799"/>
            <a:ext cx="420811" cy="418507"/>
            <a:chOff x="-5971525" y="3273750"/>
            <a:chExt cx="292250" cy="290650"/>
          </a:xfrm>
        </p:grpSpPr>
        <p:sp>
          <p:nvSpPr>
            <p:cNvPr id="9303" name="Google Shape;9303;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68"/>
          <p:cNvGrpSpPr/>
          <p:nvPr/>
        </p:nvGrpSpPr>
        <p:grpSpPr>
          <a:xfrm>
            <a:off x="1912226" y="2203826"/>
            <a:ext cx="432150" cy="422395"/>
            <a:chOff x="-5974675" y="3632100"/>
            <a:chExt cx="300125" cy="293350"/>
          </a:xfrm>
        </p:grpSpPr>
        <p:sp>
          <p:nvSpPr>
            <p:cNvPr id="9306" name="Google Shape;9306;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68"/>
          <p:cNvGrpSpPr/>
          <p:nvPr/>
        </p:nvGrpSpPr>
        <p:grpSpPr>
          <a:xfrm>
            <a:off x="1942267" y="2755694"/>
            <a:ext cx="395865" cy="421927"/>
            <a:chOff x="-5971525" y="3990475"/>
            <a:chExt cx="274925" cy="293025"/>
          </a:xfrm>
        </p:grpSpPr>
        <p:sp>
          <p:nvSpPr>
            <p:cNvPr id="9310" name="Google Shape;9310;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68"/>
          <p:cNvGrpSpPr/>
          <p:nvPr/>
        </p:nvGrpSpPr>
        <p:grpSpPr>
          <a:xfrm>
            <a:off x="4615473" y="1689798"/>
            <a:ext cx="420775" cy="418507"/>
            <a:chOff x="-4118225" y="3253275"/>
            <a:chExt cx="292225" cy="290650"/>
          </a:xfrm>
        </p:grpSpPr>
        <p:sp>
          <p:nvSpPr>
            <p:cNvPr id="9315" name="Google Shape;9315;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68"/>
          <p:cNvGrpSpPr/>
          <p:nvPr/>
        </p:nvGrpSpPr>
        <p:grpSpPr>
          <a:xfrm>
            <a:off x="4665924" y="2204922"/>
            <a:ext cx="319874" cy="420199"/>
            <a:chOff x="-4082800" y="3612425"/>
            <a:chExt cx="222150" cy="291825"/>
          </a:xfrm>
        </p:grpSpPr>
        <p:sp>
          <p:nvSpPr>
            <p:cNvPr id="9318" name="Google Shape;9318;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68"/>
          <p:cNvGrpSpPr/>
          <p:nvPr/>
        </p:nvGrpSpPr>
        <p:grpSpPr>
          <a:xfrm>
            <a:off x="4627372" y="2769876"/>
            <a:ext cx="420775" cy="393561"/>
            <a:chOff x="-4118225" y="3990475"/>
            <a:chExt cx="292225" cy="273325"/>
          </a:xfrm>
        </p:grpSpPr>
        <p:sp>
          <p:nvSpPr>
            <p:cNvPr id="9322" name="Google Shape;9322;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68"/>
          <p:cNvGrpSpPr/>
          <p:nvPr/>
        </p:nvGrpSpPr>
        <p:grpSpPr>
          <a:xfrm>
            <a:off x="7338026" y="1688087"/>
            <a:ext cx="394713" cy="421927"/>
            <a:chOff x="-2312225" y="3238300"/>
            <a:chExt cx="274125" cy="293025"/>
          </a:xfrm>
        </p:grpSpPr>
        <p:sp>
          <p:nvSpPr>
            <p:cNvPr id="9327" name="Google Shape;9327;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68"/>
          <p:cNvGrpSpPr/>
          <p:nvPr/>
        </p:nvGrpSpPr>
        <p:grpSpPr>
          <a:xfrm>
            <a:off x="7335742" y="2756825"/>
            <a:ext cx="423079" cy="419659"/>
            <a:chOff x="-2310650" y="3958175"/>
            <a:chExt cx="293825" cy="291450"/>
          </a:xfrm>
        </p:grpSpPr>
        <p:sp>
          <p:nvSpPr>
            <p:cNvPr id="9330" name="Google Shape;9330;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68"/>
          <p:cNvGrpSpPr/>
          <p:nvPr/>
        </p:nvGrpSpPr>
        <p:grpSpPr>
          <a:xfrm>
            <a:off x="4702603" y="3308459"/>
            <a:ext cx="424159" cy="419659"/>
            <a:chOff x="-1182750" y="3962900"/>
            <a:chExt cx="294575" cy="291450"/>
          </a:xfrm>
        </p:grpSpPr>
        <p:sp>
          <p:nvSpPr>
            <p:cNvPr id="9333" name="Google Shape;9333;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68"/>
          <p:cNvGrpSpPr/>
          <p:nvPr/>
        </p:nvGrpSpPr>
        <p:grpSpPr>
          <a:xfrm>
            <a:off x="2455739" y="1689223"/>
            <a:ext cx="424195" cy="419659"/>
            <a:chOff x="-5611575" y="3272950"/>
            <a:chExt cx="294600" cy="291450"/>
          </a:xfrm>
        </p:grpSpPr>
        <p:sp>
          <p:nvSpPr>
            <p:cNvPr id="9341" name="Google Shape;9341;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68"/>
          <p:cNvGrpSpPr/>
          <p:nvPr/>
        </p:nvGrpSpPr>
        <p:grpSpPr>
          <a:xfrm>
            <a:off x="2455739" y="2205770"/>
            <a:ext cx="424195" cy="418507"/>
            <a:chOff x="-5613150" y="3632900"/>
            <a:chExt cx="294600" cy="290650"/>
          </a:xfrm>
        </p:grpSpPr>
        <p:sp>
          <p:nvSpPr>
            <p:cNvPr id="9347" name="Google Shape;9347;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68"/>
          <p:cNvGrpSpPr/>
          <p:nvPr/>
        </p:nvGrpSpPr>
        <p:grpSpPr>
          <a:xfrm>
            <a:off x="7324977" y="2153586"/>
            <a:ext cx="420811" cy="522864"/>
            <a:chOff x="-2310650" y="3525775"/>
            <a:chExt cx="292250" cy="363125"/>
          </a:xfrm>
        </p:grpSpPr>
        <p:sp>
          <p:nvSpPr>
            <p:cNvPr id="9350" name="Google Shape;9350;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68"/>
          <p:cNvGrpSpPr/>
          <p:nvPr/>
        </p:nvGrpSpPr>
        <p:grpSpPr>
          <a:xfrm>
            <a:off x="2467638" y="2756270"/>
            <a:ext cx="424195" cy="420775"/>
            <a:chOff x="-5613150" y="3991275"/>
            <a:chExt cx="294600" cy="292225"/>
          </a:xfrm>
        </p:grpSpPr>
        <p:sp>
          <p:nvSpPr>
            <p:cNvPr id="9355" name="Google Shape;9355;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68"/>
          <p:cNvGrpSpPr/>
          <p:nvPr/>
        </p:nvGrpSpPr>
        <p:grpSpPr>
          <a:xfrm>
            <a:off x="5139126" y="1689438"/>
            <a:ext cx="434634" cy="419227"/>
            <a:chOff x="-3768700" y="3253275"/>
            <a:chExt cx="301850" cy="291150"/>
          </a:xfrm>
        </p:grpSpPr>
        <p:sp>
          <p:nvSpPr>
            <p:cNvPr id="9365" name="Google Shape;9365;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68"/>
          <p:cNvGrpSpPr/>
          <p:nvPr/>
        </p:nvGrpSpPr>
        <p:grpSpPr>
          <a:xfrm>
            <a:off x="5143209" y="2217090"/>
            <a:ext cx="426462" cy="395865"/>
            <a:chOff x="-3808700" y="3628950"/>
            <a:chExt cx="296175" cy="274925"/>
          </a:xfrm>
        </p:grpSpPr>
        <p:sp>
          <p:nvSpPr>
            <p:cNvPr id="9369" name="Google Shape;9369;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68"/>
          <p:cNvGrpSpPr/>
          <p:nvPr/>
        </p:nvGrpSpPr>
        <p:grpSpPr>
          <a:xfrm>
            <a:off x="5208420" y="2756412"/>
            <a:ext cx="419443" cy="420487"/>
            <a:chOff x="-3771675" y="3971775"/>
            <a:chExt cx="291300" cy="292025"/>
          </a:xfrm>
        </p:grpSpPr>
        <p:sp>
          <p:nvSpPr>
            <p:cNvPr id="9373" name="Google Shape;9373;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68"/>
          <p:cNvGrpSpPr/>
          <p:nvPr/>
        </p:nvGrpSpPr>
        <p:grpSpPr>
          <a:xfrm>
            <a:off x="7869864" y="1716461"/>
            <a:ext cx="420271" cy="320774"/>
            <a:chOff x="-1951475" y="3273100"/>
            <a:chExt cx="291875" cy="222775"/>
          </a:xfrm>
        </p:grpSpPr>
        <p:sp>
          <p:nvSpPr>
            <p:cNvPr id="9379" name="Google Shape;9379;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68"/>
          <p:cNvGrpSpPr/>
          <p:nvPr/>
        </p:nvGrpSpPr>
        <p:grpSpPr>
          <a:xfrm>
            <a:off x="7867344" y="2205191"/>
            <a:ext cx="425310" cy="419659"/>
            <a:chOff x="-1951475" y="3597450"/>
            <a:chExt cx="295375" cy="291450"/>
          </a:xfrm>
        </p:grpSpPr>
        <p:sp>
          <p:nvSpPr>
            <p:cNvPr id="9383" name="Google Shape;9383;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68"/>
          <p:cNvGrpSpPr/>
          <p:nvPr/>
        </p:nvGrpSpPr>
        <p:grpSpPr>
          <a:xfrm>
            <a:off x="7869595" y="2756825"/>
            <a:ext cx="444605" cy="419659"/>
            <a:chOff x="-1960150" y="3956600"/>
            <a:chExt cx="308775" cy="291450"/>
          </a:xfrm>
        </p:grpSpPr>
        <p:sp>
          <p:nvSpPr>
            <p:cNvPr id="9388" name="Google Shape;9388;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68"/>
          <p:cNvGrpSpPr/>
          <p:nvPr/>
        </p:nvGrpSpPr>
        <p:grpSpPr>
          <a:xfrm>
            <a:off x="1923633" y="3307636"/>
            <a:ext cx="420775" cy="420775"/>
            <a:chOff x="-804700" y="3226500"/>
            <a:chExt cx="292225" cy="292225"/>
          </a:xfrm>
        </p:grpSpPr>
        <p:sp>
          <p:nvSpPr>
            <p:cNvPr id="9391" name="Google Shape;9391;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68"/>
          <p:cNvGrpSpPr/>
          <p:nvPr/>
        </p:nvGrpSpPr>
        <p:grpSpPr>
          <a:xfrm>
            <a:off x="3003724" y="1688647"/>
            <a:ext cx="420775" cy="420811"/>
            <a:chOff x="-5251625" y="3272950"/>
            <a:chExt cx="292225" cy="292250"/>
          </a:xfrm>
        </p:grpSpPr>
        <p:sp>
          <p:nvSpPr>
            <p:cNvPr id="9399" name="Google Shape;9399;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68"/>
          <p:cNvGrpSpPr/>
          <p:nvPr/>
        </p:nvGrpSpPr>
        <p:grpSpPr>
          <a:xfrm>
            <a:off x="3000322" y="2204348"/>
            <a:ext cx="427578" cy="421351"/>
            <a:chOff x="-5254775" y="3631325"/>
            <a:chExt cx="296950" cy="292625"/>
          </a:xfrm>
        </p:grpSpPr>
        <p:sp>
          <p:nvSpPr>
            <p:cNvPr id="9403" name="Google Shape;9403;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68"/>
          <p:cNvGrpSpPr/>
          <p:nvPr/>
        </p:nvGrpSpPr>
        <p:grpSpPr>
          <a:xfrm>
            <a:off x="3016181" y="2756270"/>
            <a:ext cx="419659" cy="420775"/>
            <a:chOff x="-5251625" y="3991275"/>
            <a:chExt cx="291450" cy="292225"/>
          </a:xfrm>
        </p:grpSpPr>
        <p:sp>
          <p:nvSpPr>
            <p:cNvPr id="9411" name="Google Shape;9411;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68"/>
          <p:cNvGrpSpPr/>
          <p:nvPr/>
        </p:nvGrpSpPr>
        <p:grpSpPr>
          <a:xfrm>
            <a:off x="5756763" y="1689240"/>
            <a:ext cx="319874" cy="419623"/>
            <a:chOff x="-3365275" y="3253275"/>
            <a:chExt cx="222150" cy="291425"/>
          </a:xfrm>
        </p:grpSpPr>
        <p:sp>
          <p:nvSpPr>
            <p:cNvPr id="9417" name="Google Shape;9417;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68"/>
          <p:cNvGrpSpPr/>
          <p:nvPr/>
        </p:nvGrpSpPr>
        <p:grpSpPr>
          <a:xfrm>
            <a:off x="5730701" y="2204058"/>
            <a:ext cx="371998" cy="421927"/>
            <a:chOff x="-3383375" y="3611625"/>
            <a:chExt cx="258350" cy="293025"/>
          </a:xfrm>
        </p:grpSpPr>
        <p:sp>
          <p:nvSpPr>
            <p:cNvPr id="9420" name="Google Shape;9420;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68"/>
          <p:cNvGrpSpPr/>
          <p:nvPr/>
        </p:nvGrpSpPr>
        <p:grpSpPr>
          <a:xfrm>
            <a:off x="5793050" y="2756826"/>
            <a:ext cx="271097" cy="419659"/>
            <a:chOff x="-3347950" y="3971575"/>
            <a:chExt cx="188275" cy="291450"/>
          </a:xfrm>
        </p:grpSpPr>
        <p:sp>
          <p:nvSpPr>
            <p:cNvPr id="9423" name="Google Shape;9423;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68"/>
          <p:cNvGrpSpPr/>
          <p:nvPr/>
        </p:nvGrpSpPr>
        <p:grpSpPr>
          <a:xfrm>
            <a:off x="842909" y="3307061"/>
            <a:ext cx="371998" cy="421927"/>
            <a:chOff x="-1575775" y="3238300"/>
            <a:chExt cx="258350" cy="293025"/>
          </a:xfrm>
        </p:grpSpPr>
        <p:sp>
          <p:nvSpPr>
            <p:cNvPr id="9427" name="Google Shape;9427;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68"/>
          <p:cNvGrpSpPr/>
          <p:nvPr/>
        </p:nvGrpSpPr>
        <p:grpSpPr>
          <a:xfrm>
            <a:off x="2487807" y="3309051"/>
            <a:ext cx="423079" cy="424159"/>
            <a:chOff x="-1591550" y="3597475"/>
            <a:chExt cx="293825" cy="294575"/>
          </a:xfrm>
        </p:grpSpPr>
        <p:sp>
          <p:nvSpPr>
            <p:cNvPr id="9433" name="Google Shape;9433;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68"/>
          <p:cNvGrpSpPr/>
          <p:nvPr/>
        </p:nvGrpSpPr>
        <p:grpSpPr>
          <a:xfrm>
            <a:off x="4137277" y="3318663"/>
            <a:ext cx="421927" cy="399248"/>
            <a:chOff x="-1592325" y="3957400"/>
            <a:chExt cx="293025" cy="277275"/>
          </a:xfrm>
        </p:grpSpPr>
        <p:sp>
          <p:nvSpPr>
            <p:cNvPr id="9437" name="Google Shape;9437;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68"/>
          <p:cNvGrpSpPr/>
          <p:nvPr/>
        </p:nvGrpSpPr>
        <p:grpSpPr>
          <a:xfrm>
            <a:off x="3624147" y="3310744"/>
            <a:ext cx="369730" cy="420775"/>
            <a:chOff x="-778700" y="3612425"/>
            <a:chExt cx="256775" cy="292225"/>
          </a:xfrm>
        </p:grpSpPr>
        <p:sp>
          <p:nvSpPr>
            <p:cNvPr id="9442" name="Google Shape;9442;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68"/>
          <p:cNvGrpSpPr/>
          <p:nvPr/>
        </p:nvGrpSpPr>
        <p:grpSpPr>
          <a:xfrm>
            <a:off x="6095649" y="3828305"/>
            <a:ext cx="340731" cy="387641"/>
            <a:chOff x="7728464" y="1561258"/>
            <a:chExt cx="349719" cy="397866"/>
          </a:xfrm>
        </p:grpSpPr>
        <p:sp>
          <p:nvSpPr>
            <p:cNvPr id="9449" name="Google Shape;9449;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68"/>
          <p:cNvGrpSpPr/>
          <p:nvPr/>
        </p:nvGrpSpPr>
        <p:grpSpPr>
          <a:xfrm>
            <a:off x="4018617" y="3828305"/>
            <a:ext cx="387681" cy="387641"/>
            <a:chOff x="5611350" y="1561258"/>
            <a:chExt cx="397907" cy="397866"/>
          </a:xfrm>
        </p:grpSpPr>
        <p:sp>
          <p:nvSpPr>
            <p:cNvPr id="9452" name="Google Shape;9452;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68"/>
          <p:cNvGrpSpPr/>
          <p:nvPr/>
        </p:nvGrpSpPr>
        <p:grpSpPr>
          <a:xfrm>
            <a:off x="4537903" y="3925571"/>
            <a:ext cx="387610" cy="193109"/>
            <a:chOff x="6140660" y="1661097"/>
            <a:chExt cx="397835" cy="198202"/>
          </a:xfrm>
        </p:grpSpPr>
        <p:sp>
          <p:nvSpPr>
            <p:cNvPr id="9457" name="Google Shape;9457;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68"/>
          <p:cNvGrpSpPr/>
          <p:nvPr/>
        </p:nvGrpSpPr>
        <p:grpSpPr>
          <a:xfrm>
            <a:off x="5057118" y="3828305"/>
            <a:ext cx="387681" cy="387641"/>
            <a:chOff x="6669907" y="1561258"/>
            <a:chExt cx="397907" cy="397866"/>
          </a:xfrm>
        </p:grpSpPr>
        <p:sp>
          <p:nvSpPr>
            <p:cNvPr id="9462" name="Google Shape;9462;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68"/>
          <p:cNvGrpSpPr/>
          <p:nvPr/>
        </p:nvGrpSpPr>
        <p:grpSpPr>
          <a:xfrm>
            <a:off x="1942348" y="3885842"/>
            <a:ext cx="387681" cy="272572"/>
            <a:chOff x="3386036" y="1746339"/>
            <a:chExt cx="397907" cy="279762"/>
          </a:xfrm>
        </p:grpSpPr>
        <p:sp>
          <p:nvSpPr>
            <p:cNvPr id="9468" name="Google Shape;9468;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68"/>
          <p:cNvGrpSpPr/>
          <p:nvPr/>
        </p:nvGrpSpPr>
        <p:grpSpPr>
          <a:xfrm>
            <a:off x="2980045" y="3828288"/>
            <a:ext cx="387681" cy="387681"/>
            <a:chOff x="4417380" y="1687279"/>
            <a:chExt cx="397907" cy="397907"/>
          </a:xfrm>
        </p:grpSpPr>
        <p:sp>
          <p:nvSpPr>
            <p:cNvPr id="9471" name="Google Shape;9471;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68"/>
          <p:cNvGrpSpPr/>
          <p:nvPr/>
        </p:nvGrpSpPr>
        <p:grpSpPr>
          <a:xfrm>
            <a:off x="7926526" y="3308537"/>
            <a:ext cx="387661" cy="387661"/>
            <a:chOff x="2869999" y="1687279"/>
            <a:chExt cx="397887" cy="397887"/>
          </a:xfrm>
        </p:grpSpPr>
        <p:sp>
          <p:nvSpPr>
            <p:cNvPr id="9474" name="Google Shape;9474;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68"/>
          <p:cNvGrpSpPr/>
          <p:nvPr/>
        </p:nvGrpSpPr>
        <p:grpSpPr>
          <a:xfrm>
            <a:off x="2461634" y="3828664"/>
            <a:ext cx="386807" cy="386929"/>
            <a:chOff x="3902887" y="1687655"/>
            <a:chExt cx="397010" cy="397135"/>
          </a:xfrm>
        </p:grpSpPr>
        <p:sp>
          <p:nvSpPr>
            <p:cNvPr id="9477" name="Google Shape;9477;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68"/>
          <p:cNvGrpSpPr/>
          <p:nvPr/>
        </p:nvGrpSpPr>
        <p:grpSpPr>
          <a:xfrm>
            <a:off x="3499331" y="3828344"/>
            <a:ext cx="387681" cy="387681"/>
            <a:chOff x="4933458" y="1687279"/>
            <a:chExt cx="397907" cy="397907"/>
          </a:xfrm>
        </p:grpSpPr>
        <p:sp>
          <p:nvSpPr>
            <p:cNvPr id="9480" name="Google Shape;9480;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68"/>
          <p:cNvGrpSpPr/>
          <p:nvPr/>
        </p:nvGrpSpPr>
        <p:grpSpPr>
          <a:xfrm>
            <a:off x="5273586" y="3308775"/>
            <a:ext cx="387681" cy="387661"/>
            <a:chOff x="266768" y="1721375"/>
            <a:chExt cx="397907" cy="397887"/>
          </a:xfrm>
        </p:grpSpPr>
        <p:sp>
          <p:nvSpPr>
            <p:cNvPr id="9483" name="Google Shape;948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68"/>
          <p:cNvGrpSpPr/>
          <p:nvPr/>
        </p:nvGrpSpPr>
        <p:grpSpPr>
          <a:xfrm>
            <a:off x="7395588" y="3308924"/>
            <a:ext cx="387539" cy="386888"/>
            <a:chOff x="2408992" y="1722875"/>
            <a:chExt cx="397761" cy="397093"/>
          </a:xfrm>
        </p:grpSpPr>
        <p:sp>
          <p:nvSpPr>
            <p:cNvPr id="9486" name="Google Shape;9486;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68"/>
          <p:cNvGrpSpPr/>
          <p:nvPr/>
        </p:nvGrpSpPr>
        <p:grpSpPr>
          <a:xfrm>
            <a:off x="5576404" y="3828305"/>
            <a:ext cx="387641" cy="387641"/>
            <a:chOff x="7199196" y="1561258"/>
            <a:chExt cx="397866" cy="397866"/>
          </a:xfrm>
        </p:grpSpPr>
        <p:sp>
          <p:nvSpPr>
            <p:cNvPr id="9489" name="Google Shape;9489;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68"/>
          <p:cNvGrpSpPr/>
          <p:nvPr/>
        </p:nvGrpSpPr>
        <p:grpSpPr>
          <a:xfrm>
            <a:off x="6332282" y="3308537"/>
            <a:ext cx="387661" cy="387661"/>
            <a:chOff x="1379798" y="1723250"/>
            <a:chExt cx="397887" cy="397887"/>
          </a:xfrm>
        </p:grpSpPr>
        <p:sp>
          <p:nvSpPr>
            <p:cNvPr id="9493" name="Google Shape;9493;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68"/>
          <p:cNvGrpSpPr/>
          <p:nvPr/>
        </p:nvGrpSpPr>
        <p:grpSpPr>
          <a:xfrm>
            <a:off x="5801242" y="3308537"/>
            <a:ext cx="387641" cy="387661"/>
            <a:chOff x="864491" y="1723250"/>
            <a:chExt cx="397866" cy="397887"/>
          </a:xfrm>
        </p:grpSpPr>
        <p:sp>
          <p:nvSpPr>
            <p:cNvPr id="9498" name="Google Shape;9498;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1" name="Google Shape;9501;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2" name="Google Shape;9502;p68"/>
          <p:cNvGrpSpPr/>
          <p:nvPr/>
        </p:nvGrpSpPr>
        <p:grpSpPr>
          <a:xfrm>
            <a:off x="6568070" y="3827060"/>
            <a:ext cx="388966" cy="388966"/>
            <a:chOff x="1190625" y="238125"/>
            <a:chExt cx="5235075" cy="5235075"/>
          </a:xfrm>
        </p:grpSpPr>
        <p:sp>
          <p:nvSpPr>
            <p:cNvPr id="9503" name="Google Shape;9503;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5" name="Google Shape;9505;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09" name="Shape 9509"/>
        <p:cNvGrpSpPr/>
        <p:nvPr/>
      </p:nvGrpSpPr>
      <p:grpSpPr>
        <a:xfrm>
          <a:off x="0" y="0"/>
          <a:ext cx="0" cy="0"/>
          <a:chOff x="0" y="0"/>
          <a:chExt cx="0" cy="0"/>
        </a:xfrm>
      </p:grpSpPr>
      <p:pic>
        <p:nvPicPr>
          <p:cNvPr id="9510" name="Google Shape;9510;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33"/>
          <p:cNvSpPr txBox="1"/>
          <p:nvPr>
            <p:ph type="title"/>
          </p:nvPr>
        </p:nvSpPr>
        <p:spPr>
          <a:xfrm>
            <a:off x="715100" y="534988"/>
            <a:ext cx="42180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HEADLINE NEWS</a:t>
            </a:r>
            <a:endParaRPr/>
          </a:p>
        </p:txBody>
      </p:sp>
      <p:sp>
        <p:nvSpPr>
          <p:cNvPr id="1332" name="Google Shape;1332;p33"/>
          <p:cNvSpPr txBox="1"/>
          <p:nvPr>
            <p:ph idx="1" type="body"/>
          </p:nvPr>
        </p:nvSpPr>
        <p:spPr>
          <a:xfrm>
            <a:off x="715100" y="1141763"/>
            <a:ext cx="4218000" cy="31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writing the headline news for a newsletter, it's important to grab the reader's attention and entice them to read further. Here are some tips for crafting an effective headline:</a:t>
            </a:r>
            <a:endParaRPr/>
          </a:p>
          <a:p>
            <a:pPr indent="-304800" lvl="0" marL="457200" rtl="0" algn="l">
              <a:spcBef>
                <a:spcPts val="1000"/>
              </a:spcBef>
              <a:spcAft>
                <a:spcPts val="0"/>
              </a:spcAft>
              <a:buSzPts val="1200"/>
              <a:buChar char="●"/>
            </a:pPr>
            <a:r>
              <a:rPr lang="en"/>
              <a:t>Keep it short and sweet: A concise headline is more likely to catch the reader's eye and make them want to read on</a:t>
            </a:r>
            <a:endParaRPr/>
          </a:p>
          <a:p>
            <a:pPr indent="-304800" lvl="0" marL="457200" rtl="0" algn="l">
              <a:spcBef>
                <a:spcPts val="0"/>
              </a:spcBef>
              <a:spcAft>
                <a:spcPts val="0"/>
              </a:spcAft>
              <a:buSzPts val="1200"/>
              <a:buChar char="●"/>
            </a:pPr>
            <a:r>
              <a:rPr lang="en"/>
              <a:t>Be specific: Use specific details or numbers in your headline to give readers an idea of what they can expect to learn</a:t>
            </a:r>
            <a:endParaRPr/>
          </a:p>
          <a:p>
            <a:pPr indent="-304800" lvl="0" marL="457200" rtl="0" algn="l">
              <a:spcBef>
                <a:spcPts val="0"/>
              </a:spcBef>
              <a:spcAft>
                <a:spcPts val="0"/>
              </a:spcAft>
              <a:buSzPts val="1200"/>
              <a:buChar char="●"/>
            </a:pPr>
            <a:r>
              <a:rPr lang="en"/>
              <a:t>Make it relevant: Choose a topic that is timely and relevant to your audience</a:t>
            </a:r>
            <a:endParaRPr/>
          </a:p>
          <a:p>
            <a:pPr indent="0" lvl="0" marL="0" rtl="0" algn="l">
              <a:spcBef>
                <a:spcPts val="1000"/>
              </a:spcBef>
              <a:spcAft>
                <a:spcPts val="0"/>
              </a:spcAft>
              <a:buNone/>
            </a:pPr>
            <a:r>
              <a:rPr lang="en"/>
              <a:t>Stay tuned for more updates on this exciting development as we continue to innovate and push the boundaries of what</a:t>
            </a:r>
            <a:r>
              <a:rPr lang="en"/>
              <a:t>'s </a:t>
            </a:r>
            <a:r>
              <a:rPr lang="en"/>
              <a:t>possible!</a:t>
            </a:r>
            <a:endParaRPr/>
          </a:p>
        </p:txBody>
      </p:sp>
      <p:pic>
        <p:nvPicPr>
          <p:cNvPr id="1333" name="Google Shape;1333;p33"/>
          <p:cNvPicPr preferRelativeResize="0"/>
          <p:nvPr>
            <p:ph idx="2" type="pic"/>
          </p:nvPr>
        </p:nvPicPr>
        <p:blipFill rotWithShape="1">
          <a:blip r:embed="rId3">
            <a:alphaModFix/>
          </a:blip>
          <a:srcRect b="17214" l="0" r="12990" t="9374"/>
          <a:stretch/>
        </p:blipFill>
        <p:spPr>
          <a:xfrm>
            <a:off x="5631000" y="535000"/>
            <a:ext cx="3218799" cy="4073496"/>
          </a:xfrm>
          <a:prstGeom prst="rect">
            <a:avLst/>
          </a:prstGeom>
        </p:spPr>
      </p:pic>
      <p:grpSp>
        <p:nvGrpSpPr>
          <p:cNvPr id="1334" name="Google Shape;1334;p33"/>
          <p:cNvGrpSpPr/>
          <p:nvPr/>
        </p:nvGrpSpPr>
        <p:grpSpPr>
          <a:xfrm>
            <a:off x="5631000" y="4324810"/>
            <a:ext cx="3218882" cy="818461"/>
            <a:chOff x="5631000" y="4324810"/>
            <a:chExt cx="3218882" cy="818461"/>
          </a:xfrm>
        </p:grpSpPr>
        <p:sp>
          <p:nvSpPr>
            <p:cNvPr id="1335" name="Google Shape;1335;p33"/>
            <p:cNvSpPr/>
            <p:nvPr/>
          </p:nvSpPr>
          <p:spPr>
            <a:xfrm flipH="1" rot="-5400000">
              <a:off x="6831212" y="3124598"/>
              <a:ext cx="818458" cy="3218882"/>
            </a:xfrm>
            <a:custGeom>
              <a:rect b="b" l="l" r="r" t="t"/>
              <a:pathLst>
                <a:path extrusionOk="0" h="32742" w="26097">
                  <a:moveTo>
                    <a:pt x="0" y="0"/>
                  </a:moveTo>
                  <a:lnTo>
                    <a:pt x="0" y="32741"/>
                  </a:lnTo>
                  <a:lnTo>
                    <a:pt x="26096" y="32741"/>
                  </a:lnTo>
                  <a:lnTo>
                    <a:pt x="26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3"/>
            <p:cNvSpPr/>
            <p:nvPr/>
          </p:nvSpPr>
          <p:spPr>
            <a:xfrm flipH="1" rot="-5400000">
              <a:off x="8419050" y="4352195"/>
              <a:ext cx="458138" cy="403368"/>
            </a:xfrm>
            <a:custGeom>
              <a:rect b="b" l="l" r="r" t="t"/>
              <a:pathLst>
                <a:path extrusionOk="0" h="4103"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3"/>
            <p:cNvSpPr/>
            <p:nvPr/>
          </p:nvSpPr>
          <p:spPr>
            <a:xfrm flipH="1" rot="-5400000">
              <a:off x="8016726" y="4353129"/>
              <a:ext cx="458138" cy="401500"/>
            </a:xfrm>
            <a:custGeom>
              <a:rect b="b" l="l" r="r" t="t"/>
              <a:pathLst>
                <a:path extrusionOk="0" h="4084" w="14608">
                  <a:moveTo>
                    <a:pt x="7517" y="0"/>
                  </a:moveTo>
                  <a:lnTo>
                    <a:pt x="0" y="4083"/>
                  </a:lnTo>
                  <a:lnTo>
                    <a:pt x="7090" y="4083"/>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3"/>
            <p:cNvSpPr/>
            <p:nvPr/>
          </p:nvSpPr>
          <p:spPr>
            <a:xfrm flipH="1" rot="-5400000">
              <a:off x="7614352" y="4352245"/>
              <a:ext cx="458138" cy="403270"/>
            </a:xfrm>
            <a:custGeom>
              <a:rect b="b" l="l" r="r" t="t"/>
              <a:pathLst>
                <a:path extrusionOk="0" h="4102" w="14608">
                  <a:moveTo>
                    <a:pt x="0" y="0"/>
                  </a:moveTo>
                  <a:lnTo>
                    <a:pt x="7517" y="4102"/>
                  </a:lnTo>
                  <a:lnTo>
                    <a:pt x="14607" y="4102"/>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3"/>
            <p:cNvSpPr/>
            <p:nvPr/>
          </p:nvSpPr>
          <p:spPr>
            <a:xfrm flipH="1" rot="-5400000">
              <a:off x="7212028" y="4353080"/>
              <a:ext cx="458138" cy="401598"/>
            </a:xfrm>
            <a:custGeom>
              <a:rect b="b" l="l" r="r" t="t"/>
              <a:pathLst>
                <a:path extrusionOk="0" h="4085" w="14608">
                  <a:moveTo>
                    <a:pt x="7517" y="1"/>
                  </a:moveTo>
                  <a:lnTo>
                    <a:pt x="0" y="4084"/>
                  </a:lnTo>
                  <a:lnTo>
                    <a:pt x="7090" y="4084"/>
                  </a:lnTo>
                  <a:lnTo>
                    <a:pt x="14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3"/>
            <p:cNvSpPr/>
            <p:nvPr/>
          </p:nvSpPr>
          <p:spPr>
            <a:xfrm flipH="1" rot="-5400000">
              <a:off x="6810588" y="4353129"/>
              <a:ext cx="458138" cy="401500"/>
            </a:xfrm>
            <a:custGeom>
              <a:rect b="b" l="l" r="r" t="t"/>
              <a:pathLst>
                <a:path extrusionOk="0" h="4084" w="14608">
                  <a:moveTo>
                    <a:pt x="0" y="0"/>
                  </a:moveTo>
                  <a:lnTo>
                    <a:pt x="7517" y="4084"/>
                  </a:lnTo>
                  <a:lnTo>
                    <a:pt x="14607" y="4084"/>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3"/>
            <p:cNvSpPr/>
            <p:nvPr/>
          </p:nvSpPr>
          <p:spPr>
            <a:xfrm flipH="1" rot="-5400000">
              <a:off x="6408264" y="4352195"/>
              <a:ext cx="458138" cy="403368"/>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3"/>
            <p:cNvSpPr/>
            <p:nvPr/>
          </p:nvSpPr>
          <p:spPr>
            <a:xfrm flipH="1" rot="-5400000">
              <a:off x="6005939" y="4353129"/>
              <a:ext cx="458138" cy="401500"/>
            </a:xfrm>
            <a:custGeom>
              <a:rect b="b" l="l" r="r" t="t"/>
              <a:pathLst>
                <a:path extrusionOk="0" h="4084" w="14608">
                  <a:moveTo>
                    <a:pt x="0" y="0"/>
                  </a:moveTo>
                  <a:lnTo>
                    <a:pt x="7517" y="4083"/>
                  </a:lnTo>
                  <a:lnTo>
                    <a:pt x="14607" y="4083"/>
                  </a:lnTo>
                  <a:lnTo>
                    <a:pt x="7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3"/>
            <p:cNvSpPr/>
            <p:nvPr/>
          </p:nvSpPr>
          <p:spPr>
            <a:xfrm flipH="1" rot="-5400000">
              <a:off x="5603615" y="4352195"/>
              <a:ext cx="458138" cy="403368"/>
            </a:xfrm>
            <a:custGeom>
              <a:rect b="b" l="l" r="r" t="t"/>
              <a:pathLst>
                <a:path extrusionOk="0" h="4103" w="14608">
                  <a:moveTo>
                    <a:pt x="7517" y="0"/>
                  </a:moveTo>
                  <a:lnTo>
                    <a:pt x="0" y="4102"/>
                  </a:lnTo>
                  <a:lnTo>
                    <a:pt x="7090" y="4102"/>
                  </a:lnTo>
                  <a:lnTo>
                    <a:pt x="146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3"/>
            <p:cNvSpPr/>
            <p:nvPr/>
          </p:nvSpPr>
          <p:spPr>
            <a:xfrm flipH="1" rot="-5400000">
              <a:off x="8418752" y="4712220"/>
              <a:ext cx="458734" cy="403368"/>
            </a:xfrm>
            <a:custGeom>
              <a:rect b="b" l="l" r="r" t="t"/>
              <a:pathLst>
                <a:path extrusionOk="0" h="4103"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3"/>
            <p:cNvSpPr/>
            <p:nvPr/>
          </p:nvSpPr>
          <p:spPr>
            <a:xfrm flipH="1" rot="-5400000">
              <a:off x="8016428" y="4713154"/>
              <a:ext cx="458734" cy="401500"/>
            </a:xfrm>
            <a:custGeom>
              <a:rect b="b" l="l" r="r" t="t"/>
              <a:pathLst>
                <a:path extrusionOk="0" h="4084" w="14627">
                  <a:moveTo>
                    <a:pt x="7518" y="0"/>
                  </a:moveTo>
                  <a:lnTo>
                    <a:pt x="1" y="4083"/>
                  </a:lnTo>
                  <a:lnTo>
                    <a:pt x="7109" y="4083"/>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3"/>
            <p:cNvSpPr/>
            <p:nvPr/>
          </p:nvSpPr>
          <p:spPr>
            <a:xfrm flipH="1" rot="-5400000">
              <a:off x="7614054" y="4712269"/>
              <a:ext cx="458734" cy="403270"/>
            </a:xfrm>
            <a:custGeom>
              <a:rect b="b" l="l" r="r" t="t"/>
              <a:pathLst>
                <a:path extrusionOk="0" h="4102" w="14627">
                  <a:moveTo>
                    <a:pt x="1" y="0"/>
                  </a:moveTo>
                  <a:lnTo>
                    <a:pt x="7518" y="4102"/>
                  </a:lnTo>
                  <a:lnTo>
                    <a:pt x="14626" y="4102"/>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3"/>
            <p:cNvSpPr/>
            <p:nvPr/>
          </p:nvSpPr>
          <p:spPr>
            <a:xfrm flipH="1" rot="-5400000">
              <a:off x="7211730" y="4713105"/>
              <a:ext cx="458734" cy="401598"/>
            </a:xfrm>
            <a:custGeom>
              <a:rect b="b" l="l" r="r" t="t"/>
              <a:pathLst>
                <a:path extrusionOk="0" h="4085" w="14627">
                  <a:moveTo>
                    <a:pt x="7518" y="1"/>
                  </a:moveTo>
                  <a:lnTo>
                    <a:pt x="1" y="4084"/>
                  </a:lnTo>
                  <a:lnTo>
                    <a:pt x="7109" y="4084"/>
                  </a:lnTo>
                  <a:lnTo>
                    <a:pt x="146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3"/>
            <p:cNvSpPr/>
            <p:nvPr/>
          </p:nvSpPr>
          <p:spPr>
            <a:xfrm flipH="1" rot="-5400000">
              <a:off x="6810290" y="4713154"/>
              <a:ext cx="458734" cy="401500"/>
            </a:xfrm>
            <a:custGeom>
              <a:rect b="b" l="l" r="r" t="t"/>
              <a:pathLst>
                <a:path extrusionOk="0" h="4084" w="14627">
                  <a:moveTo>
                    <a:pt x="1" y="0"/>
                  </a:moveTo>
                  <a:lnTo>
                    <a:pt x="7518" y="4084"/>
                  </a:lnTo>
                  <a:lnTo>
                    <a:pt x="14626" y="4084"/>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3"/>
            <p:cNvSpPr/>
            <p:nvPr/>
          </p:nvSpPr>
          <p:spPr>
            <a:xfrm flipH="1" rot="-5400000">
              <a:off x="6407966" y="4712220"/>
              <a:ext cx="458734" cy="403368"/>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3"/>
            <p:cNvSpPr/>
            <p:nvPr/>
          </p:nvSpPr>
          <p:spPr>
            <a:xfrm flipH="1" rot="-5400000">
              <a:off x="6005641" y="4713154"/>
              <a:ext cx="458734" cy="401500"/>
            </a:xfrm>
            <a:custGeom>
              <a:rect b="b" l="l" r="r" t="t"/>
              <a:pathLst>
                <a:path extrusionOk="0" h="4084" w="14627">
                  <a:moveTo>
                    <a:pt x="1" y="0"/>
                  </a:moveTo>
                  <a:lnTo>
                    <a:pt x="7518" y="4083"/>
                  </a:lnTo>
                  <a:lnTo>
                    <a:pt x="14626" y="4083"/>
                  </a:lnTo>
                  <a:lnTo>
                    <a:pt x="7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3"/>
            <p:cNvSpPr/>
            <p:nvPr/>
          </p:nvSpPr>
          <p:spPr>
            <a:xfrm flipH="1" rot="-5400000">
              <a:off x="5603317" y="4712220"/>
              <a:ext cx="458734" cy="403368"/>
            </a:xfrm>
            <a:custGeom>
              <a:rect b="b" l="l" r="r" t="t"/>
              <a:pathLst>
                <a:path extrusionOk="0" h="4103" w="14627">
                  <a:moveTo>
                    <a:pt x="7518" y="0"/>
                  </a:moveTo>
                  <a:lnTo>
                    <a:pt x="1" y="4102"/>
                  </a:lnTo>
                  <a:lnTo>
                    <a:pt x="7109" y="4102"/>
                  </a:lnTo>
                  <a:lnTo>
                    <a:pt x="14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 ANALYSIS</a:t>
            </a:r>
            <a:endParaRPr/>
          </a:p>
        </p:txBody>
      </p:sp>
      <p:sp>
        <p:nvSpPr>
          <p:cNvPr id="1357" name="Google Shape;1357;p34"/>
          <p:cNvSpPr txBox="1"/>
          <p:nvPr>
            <p:ph idx="3" type="subTitle"/>
          </p:nvPr>
        </p:nvSpPr>
        <p:spPr>
          <a:xfrm>
            <a:off x="1051800" y="2617775"/>
            <a:ext cx="3119400" cy="16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Explore the heart of your subject with the in-depth analysis. Peel back layers, revealing the intricate details that matter. Whether it's a product feature or a social concern, this section is your space for careful examination. Provide readers with valuable insights, expert perspectives, and data-driven clarity</a:t>
            </a:r>
            <a:endParaRPr/>
          </a:p>
        </p:txBody>
      </p:sp>
      <p:sp>
        <p:nvSpPr>
          <p:cNvPr id="1358" name="Google Shape;1358;p34"/>
          <p:cNvSpPr txBox="1"/>
          <p:nvPr>
            <p:ph idx="1" type="subTitle"/>
          </p:nvPr>
        </p:nvSpPr>
        <p:spPr>
          <a:xfrm>
            <a:off x="1051800" y="2233100"/>
            <a:ext cx="31194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UNVEILING COMPLEXITY</a:t>
            </a:r>
            <a:endParaRPr/>
          </a:p>
        </p:txBody>
      </p:sp>
      <p:sp>
        <p:nvSpPr>
          <p:cNvPr id="1359" name="Google Shape;1359;p34"/>
          <p:cNvSpPr txBox="1"/>
          <p:nvPr>
            <p:ph idx="2" type="subTitle"/>
          </p:nvPr>
        </p:nvSpPr>
        <p:spPr>
          <a:xfrm>
            <a:off x="4972850" y="2233100"/>
            <a:ext cx="31194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USEFUL RECOMMENDATIONS</a:t>
            </a:r>
            <a:endParaRPr/>
          </a:p>
        </p:txBody>
      </p:sp>
      <p:sp>
        <p:nvSpPr>
          <p:cNvPr id="1360" name="Google Shape;1360;p34"/>
          <p:cNvSpPr txBox="1"/>
          <p:nvPr>
            <p:ph idx="4" type="subTitle"/>
          </p:nvPr>
        </p:nvSpPr>
        <p:spPr>
          <a:xfrm>
            <a:off x="4972848" y="2617775"/>
            <a:ext cx="3119400" cy="16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Organize this section by starting with an introduction to set the context. Break down your main analysis into subsections. Encourage engagement through a call to action or discussion prompt, and offer additional resources for readers to explore further. Keep the content concise and maintain a clear flow</a:t>
            </a:r>
            <a:endParaRPr/>
          </a:p>
        </p:txBody>
      </p:sp>
      <p:grpSp>
        <p:nvGrpSpPr>
          <p:cNvPr id="1361" name="Google Shape;1361;p34"/>
          <p:cNvGrpSpPr/>
          <p:nvPr/>
        </p:nvGrpSpPr>
        <p:grpSpPr>
          <a:xfrm>
            <a:off x="2475375" y="1851875"/>
            <a:ext cx="272225" cy="317825"/>
            <a:chOff x="6398125" y="2713225"/>
            <a:chExt cx="272225" cy="317825"/>
          </a:xfrm>
        </p:grpSpPr>
        <p:sp>
          <p:nvSpPr>
            <p:cNvPr id="1362" name="Google Shape;1362;p34"/>
            <p:cNvSpPr/>
            <p:nvPr/>
          </p:nvSpPr>
          <p:spPr>
            <a:xfrm>
              <a:off x="6519350" y="2887475"/>
              <a:ext cx="30025" cy="45275"/>
            </a:xfrm>
            <a:custGeom>
              <a:rect b="b" l="l" r="r" t="t"/>
              <a:pathLst>
                <a:path extrusionOk="0" h="1811" w="1201">
                  <a:moveTo>
                    <a:pt x="29" y="1"/>
                  </a:moveTo>
                  <a:lnTo>
                    <a:pt x="29" y="1191"/>
                  </a:lnTo>
                  <a:cubicBezTo>
                    <a:pt x="0" y="1604"/>
                    <a:pt x="298" y="1810"/>
                    <a:pt x="598" y="1810"/>
                  </a:cubicBezTo>
                  <a:cubicBezTo>
                    <a:pt x="898" y="1810"/>
                    <a:pt x="1200" y="1604"/>
                    <a:pt x="1181" y="1191"/>
                  </a:cubicBezTo>
                  <a:lnTo>
                    <a:pt x="1181" y="1"/>
                  </a:lnTo>
                  <a:cubicBezTo>
                    <a:pt x="989" y="39"/>
                    <a:pt x="797" y="58"/>
                    <a:pt x="605" y="58"/>
                  </a:cubicBezTo>
                  <a:cubicBezTo>
                    <a:pt x="413" y="58"/>
                    <a:pt x="221" y="39"/>
                    <a:pt x="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6567100" y="2802500"/>
              <a:ext cx="89800" cy="124850"/>
            </a:xfrm>
            <a:custGeom>
              <a:rect b="b" l="l" r="r" t="t"/>
              <a:pathLst>
                <a:path extrusionOk="0" h="4994" w="3592">
                  <a:moveTo>
                    <a:pt x="1345" y="1"/>
                  </a:moveTo>
                  <a:lnTo>
                    <a:pt x="1345" y="807"/>
                  </a:lnTo>
                  <a:cubicBezTo>
                    <a:pt x="1345" y="1767"/>
                    <a:pt x="826" y="2632"/>
                    <a:pt x="1" y="3112"/>
                  </a:cubicBezTo>
                  <a:lnTo>
                    <a:pt x="1" y="3918"/>
                  </a:lnTo>
                  <a:lnTo>
                    <a:pt x="2823" y="4840"/>
                  </a:lnTo>
                  <a:cubicBezTo>
                    <a:pt x="2958" y="4878"/>
                    <a:pt x="3073" y="4917"/>
                    <a:pt x="3188" y="4993"/>
                  </a:cubicBezTo>
                  <a:cubicBezTo>
                    <a:pt x="3592" y="4379"/>
                    <a:pt x="3515" y="3553"/>
                    <a:pt x="2996" y="3035"/>
                  </a:cubicBezTo>
                  <a:lnTo>
                    <a:pt x="2785" y="2824"/>
                  </a:lnTo>
                  <a:lnTo>
                    <a:pt x="2939" y="2593"/>
                  </a:lnTo>
                  <a:cubicBezTo>
                    <a:pt x="3303" y="2017"/>
                    <a:pt x="3015" y="1268"/>
                    <a:pt x="2363" y="1095"/>
                  </a:cubicBezTo>
                  <a:lnTo>
                    <a:pt x="2094" y="1019"/>
                  </a:lnTo>
                  <a:lnTo>
                    <a:pt x="2094" y="711"/>
                  </a:lnTo>
                  <a:cubicBezTo>
                    <a:pt x="2094" y="327"/>
                    <a:pt x="1767" y="1"/>
                    <a:pt x="1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6411575" y="2802500"/>
              <a:ext cx="89775" cy="124375"/>
            </a:xfrm>
            <a:custGeom>
              <a:rect b="b" l="l" r="r" t="t"/>
              <a:pathLst>
                <a:path extrusionOk="0" h="4975" w="3591">
                  <a:moveTo>
                    <a:pt x="2247" y="1"/>
                  </a:moveTo>
                  <a:cubicBezTo>
                    <a:pt x="1844" y="1"/>
                    <a:pt x="1517" y="308"/>
                    <a:pt x="1517" y="711"/>
                  </a:cubicBezTo>
                  <a:lnTo>
                    <a:pt x="1517" y="999"/>
                  </a:lnTo>
                  <a:lnTo>
                    <a:pt x="1248" y="1076"/>
                  </a:lnTo>
                  <a:cubicBezTo>
                    <a:pt x="595" y="1249"/>
                    <a:pt x="288" y="1998"/>
                    <a:pt x="653" y="2574"/>
                  </a:cubicBezTo>
                  <a:lnTo>
                    <a:pt x="826" y="2824"/>
                  </a:lnTo>
                  <a:lnTo>
                    <a:pt x="615" y="3035"/>
                  </a:lnTo>
                  <a:cubicBezTo>
                    <a:pt x="96" y="3553"/>
                    <a:pt x="0" y="4360"/>
                    <a:pt x="403" y="4974"/>
                  </a:cubicBezTo>
                  <a:cubicBezTo>
                    <a:pt x="538" y="4917"/>
                    <a:pt x="653" y="4859"/>
                    <a:pt x="787" y="4821"/>
                  </a:cubicBezTo>
                  <a:lnTo>
                    <a:pt x="3591" y="3918"/>
                  </a:lnTo>
                  <a:lnTo>
                    <a:pt x="3591" y="3112"/>
                  </a:lnTo>
                  <a:cubicBezTo>
                    <a:pt x="2765" y="2632"/>
                    <a:pt x="2266" y="1767"/>
                    <a:pt x="2266" y="807"/>
                  </a:cubicBezTo>
                  <a:lnTo>
                    <a:pt x="22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6500850" y="2751150"/>
              <a:ext cx="67250" cy="32650"/>
            </a:xfrm>
            <a:custGeom>
              <a:rect b="b" l="l" r="r" t="t"/>
              <a:pathLst>
                <a:path extrusionOk="0" h="1306" w="2690">
                  <a:moveTo>
                    <a:pt x="1345" y="0"/>
                  </a:moveTo>
                  <a:lnTo>
                    <a:pt x="1" y="1306"/>
                  </a:lnTo>
                  <a:lnTo>
                    <a:pt x="2689" y="1306"/>
                  </a:lnTo>
                  <a:lnTo>
                    <a:pt x="13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6473975" y="2713225"/>
              <a:ext cx="73950" cy="61950"/>
            </a:xfrm>
            <a:custGeom>
              <a:rect b="b" l="l" r="r" t="t"/>
              <a:pathLst>
                <a:path extrusionOk="0" h="2478" w="2958">
                  <a:moveTo>
                    <a:pt x="1095" y="0"/>
                  </a:moveTo>
                  <a:lnTo>
                    <a:pt x="0" y="903"/>
                  </a:lnTo>
                  <a:lnTo>
                    <a:pt x="346" y="2477"/>
                  </a:lnTo>
                  <a:lnTo>
                    <a:pt x="29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6403875" y="2920125"/>
              <a:ext cx="260700" cy="49475"/>
            </a:xfrm>
            <a:custGeom>
              <a:rect b="b" l="l" r="r" t="t"/>
              <a:pathLst>
                <a:path extrusionOk="0" h="1979" w="10428">
                  <a:moveTo>
                    <a:pt x="3880" y="0"/>
                  </a:moveTo>
                  <a:lnTo>
                    <a:pt x="1307" y="845"/>
                  </a:lnTo>
                  <a:cubicBezTo>
                    <a:pt x="750" y="1018"/>
                    <a:pt x="270" y="1421"/>
                    <a:pt x="1" y="1978"/>
                  </a:cubicBezTo>
                  <a:lnTo>
                    <a:pt x="10428" y="1978"/>
                  </a:lnTo>
                  <a:cubicBezTo>
                    <a:pt x="10159" y="1421"/>
                    <a:pt x="9698" y="1018"/>
                    <a:pt x="9122" y="845"/>
                  </a:cubicBezTo>
                  <a:lnTo>
                    <a:pt x="6530" y="0"/>
                  </a:lnTo>
                  <a:cubicBezTo>
                    <a:pt x="6530" y="730"/>
                    <a:pt x="5934" y="1325"/>
                    <a:pt x="5205" y="1325"/>
                  </a:cubicBezTo>
                  <a:cubicBezTo>
                    <a:pt x="4475" y="1325"/>
                    <a:pt x="3880" y="730"/>
                    <a:pt x="3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6486450" y="2802025"/>
              <a:ext cx="96050" cy="68200"/>
            </a:xfrm>
            <a:custGeom>
              <a:rect b="b" l="l" r="r" t="t"/>
              <a:pathLst>
                <a:path extrusionOk="0" h="2728" w="3842">
                  <a:moveTo>
                    <a:pt x="1" y="1"/>
                  </a:moveTo>
                  <a:lnTo>
                    <a:pt x="1" y="807"/>
                  </a:lnTo>
                  <a:cubicBezTo>
                    <a:pt x="1" y="1863"/>
                    <a:pt x="865" y="2727"/>
                    <a:pt x="1921" y="2727"/>
                  </a:cubicBezTo>
                  <a:cubicBezTo>
                    <a:pt x="2977" y="2727"/>
                    <a:pt x="3841" y="1882"/>
                    <a:pt x="3841" y="807"/>
                  </a:cubicBezTo>
                  <a:lnTo>
                    <a:pt x="38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6398125" y="2988300"/>
              <a:ext cx="272225" cy="42750"/>
            </a:xfrm>
            <a:custGeom>
              <a:rect b="b" l="l" r="r" t="t"/>
              <a:pathLst>
                <a:path extrusionOk="0" h="1710" w="10889">
                  <a:moveTo>
                    <a:pt x="20" y="0"/>
                  </a:moveTo>
                  <a:lnTo>
                    <a:pt x="20" y="231"/>
                  </a:lnTo>
                  <a:lnTo>
                    <a:pt x="0" y="231"/>
                  </a:lnTo>
                  <a:lnTo>
                    <a:pt x="0" y="1709"/>
                  </a:lnTo>
                  <a:lnTo>
                    <a:pt x="1498" y="1709"/>
                  </a:lnTo>
                  <a:lnTo>
                    <a:pt x="1498" y="807"/>
                  </a:lnTo>
                  <a:lnTo>
                    <a:pt x="2247" y="807"/>
                  </a:lnTo>
                  <a:lnTo>
                    <a:pt x="2247" y="1709"/>
                  </a:lnTo>
                  <a:lnTo>
                    <a:pt x="8642" y="1709"/>
                  </a:lnTo>
                  <a:lnTo>
                    <a:pt x="8642" y="807"/>
                  </a:lnTo>
                  <a:lnTo>
                    <a:pt x="9390" y="807"/>
                  </a:lnTo>
                  <a:lnTo>
                    <a:pt x="9390" y="1709"/>
                  </a:lnTo>
                  <a:lnTo>
                    <a:pt x="10888" y="1709"/>
                  </a:lnTo>
                  <a:lnTo>
                    <a:pt x="10888" y="231"/>
                  </a:lnTo>
                  <a:cubicBezTo>
                    <a:pt x="10888" y="154"/>
                    <a:pt x="10888" y="77"/>
                    <a:pt x="10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6547900" y="2716100"/>
              <a:ext cx="47075" cy="58600"/>
            </a:xfrm>
            <a:custGeom>
              <a:rect b="b" l="l" r="r" t="t"/>
              <a:pathLst>
                <a:path extrusionOk="0" h="2344" w="1883">
                  <a:moveTo>
                    <a:pt x="922" y="0"/>
                  </a:moveTo>
                  <a:lnTo>
                    <a:pt x="1" y="884"/>
                  </a:lnTo>
                  <a:lnTo>
                    <a:pt x="1518" y="2343"/>
                  </a:lnTo>
                  <a:lnTo>
                    <a:pt x="1882" y="788"/>
                  </a:lnTo>
                  <a:lnTo>
                    <a:pt x="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4"/>
          <p:cNvGrpSpPr/>
          <p:nvPr/>
        </p:nvGrpSpPr>
        <p:grpSpPr>
          <a:xfrm>
            <a:off x="6384663" y="1851875"/>
            <a:ext cx="295750" cy="317825"/>
            <a:chOff x="7094200" y="2713225"/>
            <a:chExt cx="295750" cy="317825"/>
          </a:xfrm>
        </p:grpSpPr>
        <p:sp>
          <p:nvSpPr>
            <p:cNvPr id="1372" name="Google Shape;1372;p34"/>
            <p:cNvSpPr/>
            <p:nvPr/>
          </p:nvSpPr>
          <p:spPr>
            <a:xfrm>
              <a:off x="7319350" y="2926375"/>
              <a:ext cx="70600" cy="104675"/>
            </a:xfrm>
            <a:custGeom>
              <a:rect b="b" l="l" r="r" t="t"/>
              <a:pathLst>
                <a:path extrusionOk="0" h="4187" w="2824">
                  <a:moveTo>
                    <a:pt x="634" y="0"/>
                  </a:moveTo>
                  <a:cubicBezTo>
                    <a:pt x="519" y="499"/>
                    <a:pt x="289" y="960"/>
                    <a:pt x="1" y="1383"/>
                  </a:cubicBezTo>
                  <a:lnTo>
                    <a:pt x="1134" y="2420"/>
                  </a:lnTo>
                  <a:lnTo>
                    <a:pt x="1134" y="4186"/>
                  </a:lnTo>
                  <a:lnTo>
                    <a:pt x="2823" y="4186"/>
                  </a:lnTo>
                  <a:lnTo>
                    <a:pt x="2823" y="2477"/>
                  </a:lnTo>
                  <a:cubicBezTo>
                    <a:pt x="2823" y="1421"/>
                    <a:pt x="2132" y="480"/>
                    <a:pt x="1134" y="154"/>
                  </a:cubicBezTo>
                  <a:lnTo>
                    <a:pt x="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7189750" y="2797225"/>
              <a:ext cx="104675" cy="56675"/>
            </a:xfrm>
            <a:custGeom>
              <a:rect b="b" l="l" r="r" t="t"/>
              <a:pathLst>
                <a:path extrusionOk="0" h="2267" w="4187">
                  <a:moveTo>
                    <a:pt x="0" y="1"/>
                  </a:moveTo>
                  <a:lnTo>
                    <a:pt x="0" y="231"/>
                  </a:lnTo>
                  <a:cubicBezTo>
                    <a:pt x="39" y="1364"/>
                    <a:pt x="941" y="2266"/>
                    <a:pt x="2074" y="2266"/>
                  </a:cubicBezTo>
                  <a:cubicBezTo>
                    <a:pt x="3207" y="2266"/>
                    <a:pt x="4129" y="1383"/>
                    <a:pt x="4186" y="250"/>
                  </a:cubicBezTo>
                  <a:lnTo>
                    <a:pt x="41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7094200" y="2926375"/>
              <a:ext cx="70600" cy="104675"/>
            </a:xfrm>
            <a:custGeom>
              <a:rect b="b" l="l" r="r" t="t"/>
              <a:pathLst>
                <a:path extrusionOk="0" h="4187" w="2824">
                  <a:moveTo>
                    <a:pt x="2190" y="0"/>
                  </a:moveTo>
                  <a:lnTo>
                    <a:pt x="1691" y="154"/>
                  </a:lnTo>
                  <a:cubicBezTo>
                    <a:pt x="673" y="480"/>
                    <a:pt x="1" y="1421"/>
                    <a:pt x="1" y="2477"/>
                  </a:cubicBezTo>
                  <a:lnTo>
                    <a:pt x="1" y="4186"/>
                  </a:lnTo>
                  <a:lnTo>
                    <a:pt x="1691" y="4186"/>
                  </a:lnTo>
                  <a:lnTo>
                    <a:pt x="1691" y="2420"/>
                  </a:lnTo>
                  <a:lnTo>
                    <a:pt x="2824" y="1383"/>
                  </a:lnTo>
                  <a:cubicBezTo>
                    <a:pt x="2516" y="960"/>
                    <a:pt x="2305" y="499"/>
                    <a:pt x="2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7210375" y="2872125"/>
              <a:ext cx="63400" cy="64350"/>
            </a:xfrm>
            <a:custGeom>
              <a:rect b="b" l="l" r="r" t="t"/>
              <a:pathLst>
                <a:path extrusionOk="0" h="2574" w="2536">
                  <a:moveTo>
                    <a:pt x="615" y="0"/>
                  </a:moveTo>
                  <a:lnTo>
                    <a:pt x="615" y="1172"/>
                  </a:lnTo>
                  <a:lnTo>
                    <a:pt x="1" y="1364"/>
                  </a:lnTo>
                  <a:cubicBezTo>
                    <a:pt x="39" y="2170"/>
                    <a:pt x="654" y="2573"/>
                    <a:pt x="1268" y="2573"/>
                  </a:cubicBezTo>
                  <a:cubicBezTo>
                    <a:pt x="1883" y="2573"/>
                    <a:pt x="2497" y="2170"/>
                    <a:pt x="2536" y="1364"/>
                  </a:cubicBezTo>
                  <a:lnTo>
                    <a:pt x="1921" y="1172"/>
                  </a:lnTo>
                  <a:lnTo>
                    <a:pt x="1921" y="0"/>
                  </a:lnTo>
                  <a:cubicBezTo>
                    <a:pt x="1700" y="48"/>
                    <a:pt x="1479" y="72"/>
                    <a:pt x="1261" y="72"/>
                  </a:cubicBezTo>
                  <a:cubicBezTo>
                    <a:pt x="1043" y="72"/>
                    <a:pt x="827" y="48"/>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7154700" y="2974850"/>
              <a:ext cx="174275" cy="56200"/>
            </a:xfrm>
            <a:custGeom>
              <a:rect b="b" l="l" r="r" t="t"/>
              <a:pathLst>
                <a:path extrusionOk="0" h="2248" w="6971">
                  <a:moveTo>
                    <a:pt x="884" y="0"/>
                  </a:moveTo>
                  <a:lnTo>
                    <a:pt x="0" y="807"/>
                  </a:lnTo>
                  <a:lnTo>
                    <a:pt x="20" y="2247"/>
                  </a:lnTo>
                  <a:lnTo>
                    <a:pt x="6971" y="2247"/>
                  </a:lnTo>
                  <a:lnTo>
                    <a:pt x="6971" y="807"/>
                  </a:lnTo>
                  <a:lnTo>
                    <a:pt x="6087" y="0"/>
                  </a:lnTo>
                  <a:lnTo>
                    <a:pt x="6049" y="20"/>
                  </a:lnTo>
                  <a:cubicBezTo>
                    <a:pt x="5319" y="682"/>
                    <a:pt x="4402" y="1013"/>
                    <a:pt x="3486" y="1013"/>
                  </a:cubicBezTo>
                  <a:cubicBezTo>
                    <a:pt x="2569" y="1013"/>
                    <a:pt x="1652" y="682"/>
                    <a:pt x="922" y="20"/>
                  </a:cubicBezTo>
                  <a:lnTo>
                    <a:pt x="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7167175" y="2912450"/>
              <a:ext cx="149800" cy="69400"/>
            </a:xfrm>
            <a:custGeom>
              <a:rect b="b" l="l" r="r" t="t"/>
              <a:pathLst>
                <a:path extrusionOk="0" h="2776" w="5992">
                  <a:moveTo>
                    <a:pt x="999" y="0"/>
                  </a:moveTo>
                  <a:lnTo>
                    <a:pt x="1" y="327"/>
                  </a:lnTo>
                  <a:cubicBezTo>
                    <a:pt x="116" y="960"/>
                    <a:pt x="442" y="1536"/>
                    <a:pt x="942" y="1978"/>
                  </a:cubicBezTo>
                  <a:cubicBezTo>
                    <a:pt x="1541" y="2524"/>
                    <a:pt x="2266" y="2775"/>
                    <a:pt x="2980" y="2775"/>
                  </a:cubicBezTo>
                  <a:cubicBezTo>
                    <a:pt x="4349" y="2775"/>
                    <a:pt x="5676" y="1854"/>
                    <a:pt x="5992" y="327"/>
                  </a:cubicBezTo>
                  <a:lnTo>
                    <a:pt x="4993" y="0"/>
                  </a:lnTo>
                  <a:cubicBezTo>
                    <a:pt x="4840" y="979"/>
                    <a:pt x="3995" y="1728"/>
                    <a:pt x="2996" y="1728"/>
                  </a:cubicBezTo>
                  <a:cubicBezTo>
                    <a:pt x="1998" y="1728"/>
                    <a:pt x="1134" y="979"/>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7189750" y="2713225"/>
              <a:ext cx="104675" cy="26900"/>
            </a:xfrm>
            <a:custGeom>
              <a:rect b="b" l="l" r="r" t="t"/>
              <a:pathLst>
                <a:path extrusionOk="0" h="1076" w="4187">
                  <a:moveTo>
                    <a:pt x="0" y="0"/>
                  </a:moveTo>
                  <a:lnTo>
                    <a:pt x="0" y="1076"/>
                  </a:lnTo>
                  <a:lnTo>
                    <a:pt x="4186" y="1076"/>
                  </a:lnTo>
                  <a:lnTo>
                    <a:pt x="4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7189750" y="2758825"/>
              <a:ext cx="104675" cy="19700"/>
            </a:xfrm>
            <a:custGeom>
              <a:rect b="b" l="l" r="r" t="t"/>
              <a:pathLst>
                <a:path extrusionOk="0" h="788" w="4187">
                  <a:moveTo>
                    <a:pt x="0" y="0"/>
                  </a:moveTo>
                  <a:lnTo>
                    <a:pt x="0" y="788"/>
                  </a:lnTo>
                  <a:lnTo>
                    <a:pt x="4186" y="788"/>
                  </a:lnTo>
                  <a:lnTo>
                    <a:pt x="4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7147500" y="2813550"/>
              <a:ext cx="24500" cy="41675"/>
            </a:xfrm>
            <a:custGeom>
              <a:rect b="b" l="l" r="r" t="t"/>
              <a:pathLst>
                <a:path extrusionOk="0" h="1667" w="980">
                  <a:moveTo>
                    <a:pt x="980" y="0"/>
                  </a:moveTo>
                  <a:cubicBezTo>
                    <a:pt x="404" y="116"/>
                    <a:pt x="0" y="615"/>
                    <a:pt x="20" y="1191"/>
                  </a:cubicBezTo>
                  <a:cubicBezTo>
                    <a:pt x="20" y="1508"/>
                    <a:pt x="260" y="1666"/>
                    <a:pt x="500" y="1666"/>
                  </a:cubicBezTo>
                  <a:cubicBezTo>
                    <a:pt x="740" y="1666"/>
                    <a:pt x="980" y="1508"/>
                    <a:pt x="980" y="1191"/>
                  </a:cubicBezTo>
                  <a:lnTo>
                    <a:pt x="9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7312150" y="2813550"/>
              <a:ext cx="24025" cy="41675"/>
            </a:xfrm>
            <a:custGeom>
              <a:rect b="b" l="l" r="r" t="t"/>
              <a:pathLst>
                <a:path extrusionOk="0" h="1667" w="961">
                  <a:moveTo>
                    <a:pt x="1" y="0"/>
                  </a:moveTo>
                  <a:lnTo>
                    <a:pt x="1" y="1191"/>
                  </a:lnTo>
                  <a:cubicBezTo>
                    <a:pt x="1" y="1508"/>
                    <a:pt x="241" y="1666"/>
                    <a:pt x="481" y="1666"/>
                  </a:cubicBezTo>
                  <a:cubicBezTo>
                    <a:pt x="721" y="1666"/>
                    <a:pt x="961" y="1508"/>
                    <a:pt x="961" y="1191"/>
                  </a:cubicBezTo>
                  <a:cubicBezTo>
                    <a:pt x="961" y="615"/>
                    <a:pt x="558" y="11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35"/>
          <p:cNvSpPr txBox="1"/>
          <p:nvPr>
            <p:ph idx="1" type="subTitle"/>
          </p:nvPr>
        </p:nvSpPr>
        <p:spPr>
          <a:xfrm>
            <a:off x="1724170" y="1167175"/>
            <a:ext cx="6223800" cy="47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UNMASKING CREATION</a:t>
            </a:r>
            <a:endParaRPr/>
          </a:p>
        </p:txBody>
      </p:sp>
      <p:sp>
        <p:nvSpPr>
          <p:cNvPr id="1387" name="Google Shape;1387;p35"/>
          <p:cNvSpPr txBox="1"/>
          <p:nvPr>
            <p:ph idx="5" type="subTitle"/>
          </p:nvPr>
        </p:nvSpPr>
        <p:spPr>
          <a:xfrm>
            <a:off x="1715925" y="2343275"/>
            <a:ext cx="6223800" cy="47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 OF COMPOSITION</a:t>
            </a:r>
            <a:endParaRPr/>
          </a:p>
        </p:txBody>
      </p:sp>
      <p:sp>
        <p:nvSpPr>
          <p:cNvPr id="1388" name="Google Shape;1388;p35"/>
          <p:cNvSpPr txBox="1"/>
          <p:nvPr>
            <p:ph idx="6" type="subTitle"/>
          </p:nvPr>
        </p:nvSpPr>
        <p:spPr>
          <a:xfrm>
            <a:off x="1724170" y="3519400"/>
            <a:ext cx="6223800" cy="47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COLLABORATORS</a:t>
            </a:r>
            <a:endParaRPr/>
          </a:p>
        </p:txBody>
      </p:sp>
      <p:sp>
        <p:nvSpPr>
          <p:cNvPr id="1389" name="Google Shape;138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a:t>
            </a:r>
            <a:endParaRPr/>
          </a:p>
        </p:txBody>
      </p:sp>
      <p:sp>
        <p:nvSpPr>
          <p:cNvPr id="1390" name="Google Shape;1390;p35"/>
          <p:cNvSpPr txBox="1"/>
          <p:nvPr>
            <p:ph idx="2" type="subTitle"/>
          </p:nvPr>
        </p:nvSpPr>
        <p:spPr>
          <a:xfrm>
            <a:off x="1724170" y="1550975"/>
            <a:ext cx="62238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Delve into the behind the scenes process, sharing insights on idea generation</a:t>
            </a:r>
            <a:r>
              <a:rPr lang="en"/>
              <a:t>, content creation</a:t>
            </a:r>
            <a:r>
              <a:rPr lang="en"/>
              <a:t>, and design execution. From brainstorming sessions to final touches, offer an exclusive look at the creative journey </a:t>
            </a:r>
            <a:endParaRPr/>
          </a:p>
        </p:txBody>
      </p:sp>
      <p:sp>
        <p:nvSpPr>
          <p:cNvPr id="1391" name="Google Shape;1391;p35"/>
          <p:cNvSpPr txBox="1"/>
          <p:nvPr>
            <p:ph idx="3" type="subTitle"/>
          </p:nvPr>
        </p:nvSpPr>
        <p:spPr>
          <a:xfrm>
            <a:off x="1715925" y="2727075"/>
            <a:ext cx="62238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into the realm of meticulous craftsmanship. Here, we unveil the artistry behind your newsletter's production. Explore the meticulous process of curating content. Readers gain an appreciation for the skillful hands </a:t>
            </a:r>
            <a:r>
              <a:rPr lang="en"/>
              <a:t>behind</a:t>
            </a:r>
            <a:r>
              <a:rPr lang="en"/>
              <a:t> the newsletter</a:t>
            </a:r>
            <a:endParaRPr/>
          </a:p>
        </p:txBody>
      </p:sp>
      <p:sp>
        <p:nvSpPr>
          <p:cNvPr id="1392" name="Google Shape;1392;p35"/>
          <p:cNvSpPr txBox="1"/>
          <p:nvPr>
            <p:ph idx="4" type="subTitle"/>
          </p:nvPr>
        </p:nvSpPr>
        <p:spPr>
          <a:xfrm>
            <a:off x="1724170" y="3903200"/>
            <a:ext cx="62238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ntroduce the diverse team of contributors who passionately shape each edition. By acknowledging their dedication, you deepen the reader's connection and offer a behind-the-scenes view of the collective effort driving your newsletter's success</a:t>
            </a:r>
            <a:endParaRPr/>
          </a:p>
        </p:txBody>
      </p:sp>
      <p:grpSp>
        <p:nvGrpSpPr>
          <p:cNvPr id="1393" name="Google Shape;1393;p35"/>
          <p:cNvGrpSpPr/>
          <p:nvPr/>
        </p:nvGrpSpPr>
        <p:grpSpPr>
          <a:xfrm>
            <a:off x="1213300" y="1244663"/>
            <a:ext cx="289975" cy="317825"/>
            <a:chOff x="6393325" y="1357050"/>
            <a:chExt cx="289975" cy="317825"/>
          </a:xfrm>
        </p:grpSpPr>
        <p:sp>
          <p:nvSpPr>
            <p:cNvPr id="1394" name="Google Shape;1394;p35"/>
            <p:cNvSpPr/>
            <p:nvPr/>
          </p:nvSpPr>
          <p:spPr>
            <a:xfrm>
              <a:off x="6460050" y="1426675"/>
              <a:ext cx="166600" cy="100350"/>
            </a:xfrm>
            <a:custGeom>
              <a:rect b="b" l="l" r="r" t="t"/>
              <a:pathLst>
                <a:path extrusionOk="0" h="4014" w="6664">
                  <a:moveTo>
                    <a:pt x="2036" y="2490"/>
                  </a:moveTo>
                  <a:lnTo>
                    <a:pt x="2036" y="2490"/>
                  </a:lnTo>
                  <a:cubicBezTo>
                    <a:pt x="2035" y="2492"/>
                    <a:pt x="2033" y="2494"/>
                    <a:pt x="2031" y="2496"/>
                  </a:cubicBezTo>
                  <a:lnTo>
                    <a:pt x="2036" y="2496"/>
                  </a:lnTo>
                  <a:lnTo>
                    <a:pt x="2036" y="2490"/>
                  </a:lnTo>
                  <a:close/>
                  <a:moveTo>
                    <a:pt x="5396" y="1747"/>
                  </a:moveTo>
                  <a:lnTo>
                    <a:pt x="5396" y="2496"/>
                  </a:lnTo>
                  <a:lnTo>
                    <a:pt x="4648" y="2496"/>
                  </a:lnTo>
                  <a:lnTo>
                    <a:pt x="4648" y="1747"/>
                  </a:lnTo>
                  <a:close/>
                  <a:moveTo>
                    <a:pt x="2017" y="0"/>
                  </a:moveTo>
                  <a:cubicBezTo>
                    <a:pt x="1076" y="0"/>
                    <a:pt x="289" y="672"/>
                    <a:pt x="154" y="1594"/>
                  </a:cubicBezTo>
                  <a:cubicBezTo>
                    <a:pt x="1" y="2439"/>
                    <a:pt x="308" y="3303"/>
                    <a:pt x="922" y="3898"/>
                  </a:cubicBezTo>
                  <a:lnTo>
                    <a:pt x="1037" y="4013"/>
                  </a:lnTo>
                  <a:cubicBezTo>
                    <a:pt x="1064" y="3961"/>
                    <a:pt x="1660" y="3058"/>
                    <a:pt x="2031" y="2496"/>
                  </a:cubicBezTo>
                  <a:lnTo>
                    <a:pt x="1306" y="2496"/>
                  </a:lnTo>
                  <a:lnTo>
                    <a:pt x="1306" y="1747"/>
                  </a:lnTo>
                  <a:lnTo>
                    <a:pt x="2036" y="1747"/>
                  </a:lnTo>
                  <a:lnTo>
                    <a:pt x="2036" y="2490"/>
                  </a:lnTo>
                  <a:lnTo>
                    <a:pt x="2036" y="2490"/>
                  </a:lnTo>
                  <a:cubicBezTo>
                    <a:pt x="2203" y="2237"/>
                    <a:pt x="2324" y="2055"/>
                    <a:pt x="2324" y="2055"/>
                  </a:cubicBezTo>
                  <a:lnTo>
                    <a:pt x="4340" y="2055"/>
                  </a:lnTo>
                  <a:cubicBezTo>
                    <a:pt x="4340" y="2055"/>
                    <a:pt x="5627" y="3937"/>
                    <a:pt x="5665" y="4013"/>
                  </a:cubicBezTo>
                  <a:lnTo>
                    <a:pt x="5780" y="3898"/>
                  </a:lnTo>
                  <a:cubicBezTo>
                    <a:pt x="6395" y="3303"/>
                    <a:pt x="6664" y="2458"/>
                    <a:pt x="6529" y="1613"/>
                  </a:cubicBezTo>
                  <a:lnTo>
                    <a:pt x="6529" y="1594"/>
                  </a:lnTo>
                  <a:cubicBezTo>
                    <a:pt x="6395" y="672"/>
                    <a:pt x="5588" y="0"/>
                    <a:pt x="4667" y="0"/>
                  </a:cubicBezTo>
                  <a:lnTo>
                    <a:pt x="4590" y="0"/>
                  </a:lnTo>
                  <a:cubicBezTo>
                    <a:pt x="4110" y="0"/>
                    <a:pt x="3726" y="403"/>
                    <a:pt x="3726" y="883"/>
                  </a:cubicBezTo>
                  <a:lnTo>
                    <a:pt x="3726" y="1210"/>
                  </a:lnTo>
                  <a:lnTo>
                    <a:pt x="2977" y="1210"/>
                  </a:lnTo>
                  <a:lnTo>
                    <a:pt x="2977" y="883"/>
                  </a:lnTo>
                  <a:cubicBezTo>
                    <a:pt x="2977" y="403"/>
                    <a:pt x="2574" y="0"/>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5"/>
            <p:cNvSpPr/>
            <p:nvPr/>
          </p:nvSpPr>
          <p:spPr>
            <a:xfrm>
              <a:off x="6393325" y="1357050"/>
              <a:ext cx="289975" cy="317825"/>
            </a:xfrm>
            <a:custGeom>
              <a:rect b="b" l="l" r="r" t="t"/>
              <a:pathLst>
                <a:path extrusionOk="0" h="12713" w="11599">
                  <a:moveTo>
                    <a:pt x="7336" y="2036"/>
                  </a:moveTo>
                  <a:cubicBezTo>
                    <a:pt x="8622" y="2036"/>
                    <a:pt x="9736" y="2977"/>
                    <a:pt x="9947" y="4264"/>
                  </a:cubicBezTo>
                  <a:lnTo>
                    <a:pt x="9947" y="4283"/>
                  </a:lnTo>
                  <a:cubicBezTo>
                    <a:pt x="10120" y="5358"/>
                    <a:pt x="9755" y="6453"/>
                    <a:pt x="8968" y="7221"/>
                  </a:cubicBezTo>
                  <a:lnTo>
                    <a:pt x="8949" y="7221"/>
                  </a:lnTo>
                  <a:lnTo>
                    <a:pt x="8507" y="7662"/>
                  </a:lnTo>
                  <a:cubicBezTo>
                    <a:pt x="8488" y="7874"/>
                    <a:pt x="8449" y="8104"/>
                    <a:pt x="8353" y="8296"/>
                  </a:cubicBezTo>
                  <a:lnTo>
                    <a:pt x="8027" y="8987"/>
                  </a:lnTo>
                  <a:lnTo>
                    <a:pt x="8027" y="9986"/>
                  </a:lnTo>
                  <a:lnTo>
                    <a:pt x="7144" y="10869"/>
                  </a:lnTo>
                  <a:lnTo>
                    <a:pt x="4897" y="10869"/>
                  </a:lnTo>
                  <a:lnTo>
                    <a:pt x="3995" y="9967"/>
                  </a:lnTo>
                  <a:lnTo>
                    <a:pt x="3995" y="8930"/>
                  </a:lnTo>
                  <a:lnTo>
                    <a:pt x="3687" y="8296"/>
                  </a:lnTo>
                  <a:cubicBezTo>
                    <a:pt x="3591" y="8085"/>
                    <a:pt x="3534" y="7874"/>
                    <a:pt x="3534" y="7662"/>
                  </a:cubicBezTo>
                  <a:lnTo>
                    <a:pt x="3092" y="7221"/>
                  </a:lnTo>
                  <a:cubicBezTo>
                    <a:pt x="2286" y="6472"/>
                    <a:pt x="1921" y="5358"/>
                    <a:pt x="2093" y="4264"/>
                  </a:cubicBezTo>
                  <a:cubicBezTo>
                    <a:pt x="2305" y="2977"/>
                    <a:pt x="3399" y="2055"/>
                    <a:pt x="4705" y="2055"/>
                  </a:cubicBezTo>
                  <a:lnTo>
                    <a:pt x="4782" y="2055"/>
                  </a:lnTo>
                  <a:cubicBezTo>
                    <a:pt x="5262" y="2055"/>
                    <a:pt x="5704" y="2267"/>
                    <a:pt x="6011" y="2631"/>
                  </a:cubicBezTo>
                  <a:cubicBezTo>
                    <a:pt x="6318" y="2267"/>
                    <a:pt x="6779" y="2036"/>
                    <a:pt x="7259" y="2036"/>
                  </a:cubicBezTo>
                  <a:close/>
                  <a:moveTo>
                    <a:pt x="1671" y="1"/>
                  </a:moveTo>
                  <a:cubicBezTo>
                    <a:pt x="77" y="1"/>
                    <a:pt x="0" y="2363"/>
                    <a:pt x="1594" y="2459"/>
                  </a:cubicBezTo>
                  <a:cubicBezTo>
                    <a:pt x="884" y="3515"/>
                    <a:pt x="500" y="4782"/>
                    <a:pt x="500" y="6049"/>
                  </a:cubicBezTo>
                  <a:cubicBezTo>
                    <a:pt x="500" y="8776"/>
                    <a:pt x="2170" y="11234"/>
                    <a:pt x="4724" y="12213"/>
                  </a:cubicBezTo>
                  <a:lnTo>
                    <a:pt x="6030" y="12713"/>
                  </a:lnTo>
                  <a:lnTo>
                    <a:pt x="7317" y="12213"/>
                  </a:lnTo>
                  <a:cubicBezTo>
                    <a:pt x="9851" y="11234"/>
                    <a:pt x="11541" y="8795"/>
                    <a:pt x="11541" y="6069"/>
                  </a:cubicBezTo>
                  <a:cubicBezTo>
                    <a:pt x="11541" y="4782"/>
                    <a:pt x="11157" y="3534"/>
                    <a:pt x="10427" y="2459"/>
                  </a:cubicBezTo>
                  <a:cubicBezTo>
                    <a:pt x="11080" y="2420"/>
                    <a:pt x="11599" y="1883"/>
                    <a:pt x="11599" y="1230"/>
                  </a:cubicBezTo>
                  <a:cubicBezTo>
                    <a:pt x="11599" y="538"/>
                    <a:pt x="11042" y="1"/>
                    <a:pt x="10370" y="1"/>
                  </a:cubicBezTo>
                  <a:lnTo>
                    <a:pt x="9294" y="903"/>
                  </a:lnTo>
                  <a:lnTo>
                    <a:pt x="8622" y="1"/>
                  </a:lnTo>
                  <a:lnTo>
                    <a:pt x="3399" y="1"/>
                  </a:lnTo>
                  <a:lnTo>
                    <a:pt x="2727" y="903"/>
                  </a:lnTo>
                  <a:lnTo>
                    <a:pt x="16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5"/>
            <p:cNvSpPr/>
            <p:nvPr/>
          </p:nvSpPr>
          <p:spPr>
            <a:xfrm>
              <a:off x="6511900" y="1587000"/>
              <a:ext cx="63400" cy="23075"/>
            </a:xfrm>
            <a:custGeom>
              <a:rect b="b" l="l" r="r" t="t"/>
              <a:pathLst>
                <a:path extrusionOk="0" h="923" w="2536">
                  <a:moveTo>
                    <a:pt x="0" y="1"/>
                  </a:moveTo>
                  <a:lnTo>
                    <a:pt x="0" y="461"/>
                  </a:lnTo>
                  <a:lnTo>
                    <a:pt x="461" y="922"/>
                  </a:lnTo>
                  <a:lnTo>
                    <a:pt x="2074" y="922"/>
                  </a:lnTo>
                  <a:lnTo>
                    <a:pt x="2535" y="461"/>
                  </a:lnTo>
                  <a:lnTo>
                    <a:pt x="25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6498925" y="1496750"/>
              <a:ext cx="90775" cy="71550"/>
            </a:xfrm>
            <a:custGeom>
              <a:rect b="b" l="l" r="r" t="t"/>
              <a:pathLst>
                <a:path extrusionOk="0" h="2862" w="3631">
                  <a:moveTo>
                    <a:pt x="1172" y="1"/>
                  </a:moveTo>
                  <a:lnTo>
                    <a:pt x="231" y="1422"/>
                  </a:lnTo>
                  <a:cubicBezTo>
                    <a:pt x="20" y="1690"/>
                    <a:pt x="1" y="2074"/>
                    <a:pt x="135" y="2382"/>
                  </a:cubicBezTo>
                  <a:lnTo>
                    <a:pt x="366" y="2862"/>
                  </a:lnTo>
                  <a:lnTo>
                    <a:pt x="1422" y="2862"/>
                  </a:lnTo>
                  <a:lnTo>
                    <a:pt x="1422" y="1998"/>
                  </a:lnTo>
                  <a:lnTo>
                    <a:pt x="942" y="1998"/>
                  </a:lnTo>
                  <a:lnTo>
                    <a:pt x="942" y="1268"/>
                  </a:lnTo>
                  <a:lnTo>
                    <a:pt x="2670" y="1268"/>
                  </a:lnTo>
                  <a:lnTo>
                    <a:pt x="2670" y="1998"/>
                  </a:lnTo>
                  <a:lnTo>
                    <a:pt x="2190" y="1998"/>
                  </a:lnTo>
                  <a:lnTo>
                    <a:pt x="2190" y="2862"/>
                  </a:lnTo>
                  <a:lnTo>
                    <a:pt x="3265" y="2862"/>
                  </a:lnTo>
                  <a:lnTo>
                    <a:pt x="3477" y="2382"/>
                  </a:lnTo>
                  <a:cubicBezTo>
                    <a:pt x="3630" y="2074"/>
                    <a:pt x="3592" y="1690"/>
                    <a:pt x="3400" y="1402"/>
                  </a:cubicBezTo>
                  <a:lnTo>
                    <a:pt x="2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35"/>
          <p:cNvGrpSpPr/>
          <p:nvPr/>
        </p:nvGrpSpPr>
        <p:grpSpPr>
          <a:xfrm>
            <a:off x="1199138" y="2412600"/>
            <a:ext cx="318300" cy="318300"/>
            <a:chOff x="7801825" y="1326825"/>
            <a:chExt cx="318300" cy="318300"/>
          </a:xfrm>
        </p:grpSpPr>
        <p:sp>
          <p:nvSpPr>
            <p:cNvPr id="1399" name="Google Shape;1399;p35"/>
            <p:cNvSpPr/>
            <p:nvPr/>
          </p:nvSpPr>
          <p:spPr>
            <a:xfrm>
              <a:off x="7801825" y="1564450"/>
              <a:ext cx="77300" cy="80675"/>
            </a:xfrm>
            <a:custGeom>
              <a:rect b="b" l="l" r="r" t="t"/>
              <a:pathLst>
                <a:path extrusionOk="0" h="3227" w="3092">
                  <a:moveTo>
                    <a:pt x="2708" y="0"/>
                  </a:moveTo>
                  <a:lnTo>
                    <a:pt x="0" y="2688"/>
                  </a:lnTo>
                  <a:lnTo>
                    <a:pt x="519" y="3226"/>
                  </a:lnTo>
                  <a:lnTo>
                    <a:pt x="3092" y="653"/>
                  </a:lnTo>
                  <a:cubicBezTo>
                    <a:pt x="2938" y="442"/>
                    <a:pt x="2804" y="231"/>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5"/>
            <p:cNvSpPr/>
            <p:nvPr/>
          </p:nvSpPr>
          <p:spPr>
            <a:xfrm>
              <a:off x="8042800" y="1564450"/>
              <a:ext cx="77325" cy="80675"/>
            </a:xfrm>
            <a:custGeom>
              <a:rect b="b" l="l" r="r" t="t"/>
              <a:pathLst>
                <a:path extrusionOk="0" h="3227" w="3093">
                  <a:moveTo>
                    <a:pt x="385" y="0"/>
                  </a:moveTo>
                  <a:cubicBezTo>
                    <a:pt x="270" y="231"/>
                    <a:pt x="135" y="442"/>
                    <a:pt x="1" y="653"/>
                  </a:cubicBezTo>
                  <a:lnTo>
                    <a:pt x="2555" y="3226"/>
                  </a:lnTo>
                  <a:lnTo>
                    <a:pt x="3092" y="2688"/>
                  </a:lnTo>
                  <a:lnTo>
                    <a:pt x="3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5"/>
            <p:cNvSpPr/>
            <p:nvPr/>
          </p:nvSpPr>
          <p:spPr>
            <a:xfrm>
              <a:off x="8069200" y="1326825"/>
              <a:ext cx="50925" cy="50425"/>
            </a:xfrm>
            <a:custGeom>
              <a:rect b="b" l="l" r="r" t="t"/>
              <a:pathLst>
                <a:path extrusionOk="0" h="2017" w="2037">
                  <a:moveTo>
                    <a:pt x="2036" y="0"/>
                  </a:moveTo>
                  <a:lnTo>
                    <a:pt x="558" y="288"/>
                  </a:lnTo>
                  <a:lnTo>
                    <a:pt x="270" y="576"/>
                  </a:lnTo>
                  <a:lnTo>
                    <a:pt x="1" y="2016"/>
                  </a:lnTo>
                  <a:lnTo>
                    <a:pt x="1441" y="1767"/>
                  </a:lnTo>
                  <a:lnTo>
                    <a:pt x="1729" y="1479"/>
                  </a:ln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5"/>
            <p:cNvSpPr/>
            <p:nvPr/>
          </p:nvSpPr>
          <p:spPr>
            <a:xfrm>
              <a:off x="7943900" y="1539475"/>
              <a:ext cx="34125" cy="34600"/>
            </a:xfrm>
            <a:custGeom>
              <a:rect b="b" l="l" r="r" t="t"/>
              <a:pathLst>
                <a:path extrusionOk="0" h="1384" w="1365">
                  <a:moveTo>
                    <a:pt x="673" y="1"/>
                  </a:moveTo>
                  <a:lnTo>
                    <a:pt x="1" y="1383"/>
                  </a:lnTo>
                  <a:lnTo>
                    <a:pt x="1364" y="1383"/>
                  </a:lnTo>
                  <a:lnTo>
                    <a:pt x="6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5"/>
            <p:cNvSpPr/>
            <p:nvPr/>
          </p:nvSpPr>
          <p:spPr>
            <a:xfrm>
              <a:off x="7947275" y="1492900"/>
              <a:ext cx="32175" cy="27875"/>
            </a:xfrm>
            <a:custGeom>
              <a:rect b="b" l="l" r="r" t="t"/>
              <a:pathLst>
                <a:path extrusionOk="0" h="1115" w="1287">
                  <a:moveTo>
                    <a:pt x="541" y="0"/>
                  </a:moveTo>
                  <a:cubicBezTo>
                    <a:pt x="260" y="0"/>
                    <a:pt x="0" y="223"/>
                    <a:pt x="0" y="558"/>
                  </a:cubicBezTo>
                  <a:cubicBezTo>
                    <a:pt x="0" y="865"/>
                    <a:pt x="231" y="1115"/>
                    <a:pt x="538" y="1115"/>
                  </a:cubicBezTo>
                  <a:cubicBezTo>
                    <a:pt x="1037" y="1115"/>
                    <a:pt x="1287" y="519"/>
                    <a:pt x="941" y="174"/>
                  </a:cubicBezTo>
                  <a:cubicBezTo>
                    <a:pt x="821" y="54"/>
                    <a:pt x="678" y="0"/>
                    <a:pt x="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5"/>
            <p:cNvSpPr/>
            <p:nvPr/>
          </p:nvSpPr>
          <p:spPr>
            <a:xfrm>
              <a:off x="7862300" y="1421375"/>
              <a:ext cx="80675" cy="170925"/>
            </a:xfrm>
            <a:custGeom>
              <a:rect b="b" l="l" r="r" t="t"/>
              <a:pathLst>
                <a:path extrusionOk="0" h="6837" w="3227">
                  <a:moveTo>
                    <a:pt x="2055" y="1"/>
                  </a:moveTo>
                  <a:lnTo>
                    <a:pt x="2036" y="20"/>
                  </a:lnTo>
                  <a:cubicBezTo>
                    <a:pt x="1" y="1825"/>
                    <a:pt x="1" y="5013"/>
                    <a:pt x="2036" y="6818"/>
                  </a:cubicBezTo>
                  <a:lnTo>
                    <a:pt x="2055" y="6837"/>
                  </a:lnTo>
                  <a:lnTo>
                    <a:pt x="3227" y="4494"/>
                  </a:lnTo>
                  <a:cubicBezTo>
                    <a:pt x="2977" y="4321"/>
                    <a:pt x="2785" y="4072"/>
                    <a:pt x="2708" y="3784"/>
                  </a:cubicBezTo>
                  <a:lnTo>
                    <a:pt x="1767" y="3784"/>
                  </a:lnTo>
                  <a:lnTo>
                    <a:pt x="1767" y="3035"/>
                  </a:lnTo>
                  <a:lnTo>
                    <a:pt x="2708" y="3035"/>
                  </a:lnTo>
                  <a:cubicBezTo>
                    <a:pt x="2785" y="2747"/>
                    <a:pt x="2977" y="2497"/>
                    <a:pt x="3227" y="2344"/>
                  </a:cubicBezTo>
                  <a:lnTo>
                    <a:pt x="20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5"/>
            <p:cNvSpPr/>
            <p:nvPr/>
          </p:nvSpPr>
          <p:spPr>
            <a:xfrm>
              <a:off x="7943425" y="1439625"/>
              <a:ext cx="34600" cy="34600"/>
            </a:xfrm>
            <a:custGeom>
              <a:rect b="b" l="l" r="r" t="t"/>
              <a:pathLst>
                <a:path extrusionOk="0" h="1384" w="1384">
                  <a:moveTo>
                    <a:pt x="1" y="1"/>
                  </a:moveTo>
                  <a:lnTo>
                    <a:pt x="692" y="1383"/>
                  </a:lnTo>
                  <a:lnTo>
                    <a:pt x="13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5"/>
            <p:cNvSpPr/>
            <p:nvPr/>
          </p:nvSpPr>
          <p:spPr>
            <a:xfrm>
              <a:off x="8023125" y="1384900"/>
              <a:ext cx="37950" cy="38425"/>
            </a:xfrm>
            <a:custGeom>
              <a:rect b="b" l="l" r="r" t="t"/>
              <a:pathLst>
                <a:path extrusionOk="0" h="1537" w="1518">
                  <a:moveTo>
                    <a:pt x="999" y="0"/>
                  </a:moveTo>
                  <a:lnTo>
                    <a:pt x="0" y="980"/>
                  </a:lnTo>
                  <a:cubicBezTo>
                    <a:pt x="173" y="1153"/>
                    <a:pt x="346" y="1345"/>
                    <a:pt x="500" y="1537"/>
                  </a:cubicBezTo>
                  <a:lnTo>
                    <a:pt x="1517" y="519"/>
                  </a:lnTo>
                  <a:lnTo>
                    <a:pt x="9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5"/>
            <p:cNvSpPr/>
            <p:nvPr/>
          </p:nvSpPr>
          <p:spPr>
            <a:xfrm>
              <a:off x="7801825" y="1326825"/>
              <a:ext cx="50900" cy="50425"/>
            </a:xfrm>
            <a:custGeom>
              <a:rect b="b" l="l" r="r" t="t"/>
              <a:pathLst>
                <a:path extrusionOk="0" h="2017" w="2036">
                  <a:moveTo>
                    <a:pt x="0" y="0"/>
                  </a:moveTo>
                  <a:lnTo>
                    <a:pt x="288" y="1479"/>
                  </a:lnTo>
                  <a:lnTo>
                    <a:pt x="576" y="1767"/>
                  </a:lnTo>
                  <a:lnTo>
                    <a:pt x="2036" y="2016"/>
                  </a:lnTo>
                  <a:lnTo>
                    <a:pt x="1767" y="576"/>
                  </a:lnTo>
                  <a:lnTo>
                    <a:pt x="1479" y="28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7860850" y="1384900"/>
              <a:ext cx="37950" cy="38425"/>
            </a:xfrm>
            <a:custGeom>
              <a:rect b="b" l="l" r="r" t="t"/>
              <a:pathLst>
                <a:path extrusionOk="0" h="1537" w="1518">
                  <a:moveTo>
                    <a:pt x="519" y="0"/>
                  </a:moveTo>
                  <a:lnTo>
                    <a:pt x="1" y="519"/>
                  </a:lnTo>
                  <a:lnTo>
                    <a:pt x="1000" y="1537"/>
                  </a:lnTo>
                  <a:cubicBezTo>
                    <a:pt x="1153" y="1345"/>
                    <a:pt x="1326" y="1153"/>
                    <a:pt x="1518" y="980"/>
                  </a:cubicBezTo>
                  <a:lnTo>
                    <a:pt x="5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5"/>
            <p:cNvSpPr/>
            <p:nvPr/>
          </p:nvSpPr>
          <p:spPr>
            <a:xfrm>
              <a:off x="7978950" y="1421375"/>
              <a:ext cx="80675" cy="171425"/>
            </a:xfrm>
            <a:custGeom>
              <a:rect b="b" l="l" r="r" t="t"/>
              <a:pathLst>
                <a:path extrusionOk="0" h="6857" w="3227">
                  <a:moveTo>
                    <a:pt x="1172" y="1"/>
                  </a:moveTo>
                  <a:lnTo>
                    <a:pt x="1" y="2344"/>
                  </a:lnTo>
                  <a:cubicBezTo>
                    <a:pt x="250" y="2497"/>
                    <a:pt x="423" y="2747"/>
                    <a:pt x="519" y="3035"/>
                  </a:cubicBezTo>
                  <a:lnTo>
                    <a:pt x="1460" y="3035"/>
                  </a:lnTo>
                  <a:lnTo>
                    <a:pt x="1460" y="3784"/>
                  </a:lnTo>
                  <a:lnTo>
                    <a:pt x="519" y="3784"/>
                  </a:lnTo>
                  <a:cubicBezTo>
                    <a:pt x="442" y="4091"/>
                    <a:pt x="250" y="4341"/>
                    <a:pt x="1" y="4513"/>
                  </a:cubicBezTo>
                  <a:lnTo>
                    <a:pt x="1172" y="6856"/>
                  </a:lnTo>
                  <a:lnTo>
                    <a:pt x="1191" y="6837"/>
                  </a:lnTo>
                  <a:cubicBezTo>
                    <a:pt x="3227" y="5013"/>
                    <a:pt x="3227" y="1844"/>
                    <a:pt x="1191" y="20"/>
                  </a:cubicBezTo>
                  <a:lnTo>
                    <a:pt x="1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5"/>
            <p:cNvSpPr/>
            <p:nvPr/>
          </p:nvSpPr>
          <p:spPr>
            <a:xfrm>
              <a:off x="7913675" y="1379150"/>
              <a:ext cx="94600" cy="41775"/>
            </a:xfrm>
            <a:custGeom>
              <a:rect b="b" l="l" r="r" t="t"/>
              <a:pathLst>
                <a:path extrusionOk="0" h="1671" w="3784">
                  <a:moveTo>
                    <a:pt x="1882" y="0"/>
                  </a:moveTo>
                  <a:lnTo>
                    <a:pt x="0" y="1671"/>
                  </a:lnTo>
                  <a:lnTo>
                    <a:pt x="3783" y="1671"/>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5"/>
            <p:cNvSpPr/>
            <p:nvPr/>
          </p:nvSpPr>
          <p:spPr>
            <a:xfrm>
              <a:off x="7913675" y="1592275"/>
              <a:ext cx="94100" cy="42275"/>
            </a:xfrm>
            <a:custGeom>
              <a:rect b="b" l="l" r="r" t="t"/>
              <a:pathLst>
                <a:path extrusionOk="0" h="1691" w="3764">
                  <a:moveTo>
                    <a:pt x="0" y="1"/>
                  </a:moveTo>
                  <a:lnTo>
                    <a:pt x="1882" y="1691"/>
                  </a:lnTo>
                  <a:lnTo>
                    <a:pt x="3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35"/>
          <p:cNvGrpSpPr/>
          <p:nvPr/>
        </p:nvGrpSpPr>
        <p:grpSpPr>
          <a:xfrm>
            <a:off x="1196025" y="3621613"/>
            <a:ext cx="324550" cy="268375"/>
            <a:chOff x="7810450" y="2058900"/>
            <a:chExt cx="324550" cy="268375"/>
          </a:xfrm>
        </p:grpSpPr>
        <p:sp>
          <p:nvSpPr>
            <p:cNvPr id="1413" name="Google Shape;1413;p35"/>
            <p:cNvSpPr/>
            <p:nvPr/>
          </p:nvSpPr>
          <p:spPr>
            <a:xfrm>
              <a:off x="8007750" y="2116025"/>
              <a:ext cx="127250" cy="111875"/>
            </a:xfrm>
            <a:custGeom>
              <a:rect b="b" l="l" r="r" t="t"/>
              <a:pathLst>
                <a:path extrusionOk="0" h="4475" w="5090">
                  <a:moveTo>
                    <a:pt x="231" y="1"/>
                  </a:moveTo>
                  <a:cubicBezTo>
                    <a:pt x="1" y="1498"/>
                    <a:pt x="174" y="3054"/>
                    <a:pt x="731" y="4475"/>
                  </a:cubicBezTo>
                  <a:lnTo>
                    <a:pt x="4379" y="4475"/>
                  </a:lnTo>
                  <a:cubicBezTo>
                    <a:pt x="4917" y="3054"/>
                    <a:pt x="5090" y="1498"/>
                    <a:pt x="4878" y="1"/>
                  </a:cubicBezTo>
                  <a:lnTo>
                    <a:pt x="3285" y="1"/>
                  </a:lnTo>
                  <a:lnTo>
                    <a:pt x="3822" y="961"/>
                  </a:lnTo>
                  <a:lnTo>
                    <a:pt x="3188" y="1326"/>
                  </a:lnTo>
                  <a:lnTo>
                    <a:pt x="2555" y="231"/>
                  </a:lnTo>
                  <a:lnTo>
                    <a:pt x="1921" y="1326"/>
                  </a:lnTo>
                  <a:lnTo>
                    <a:pt x="1268" y="961"/>
                  </a:lnTo>
                  <a:lnTo>
                    <a:pt x="18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5"/>
            <p:cNvSpPr/>
            <p:nvPr/>
          </p:nvSpPr>
          <p:spPr>
            <a:xfrm>
              <a:off x="7819575" y="2068500"/>
              <a:ext cx="109000" cy="28825"/>
            </a:xfrm>
            <a:custGeom>
              <a:rect b="b" l="l" r="r" t="t"/>
              <a:pathLst>
                <a:path extrusionOk="0" h="1153" w="4360">
                  <a:moveTo>
                    <a:pt x="365" y="1"/>
                  </a:moveTo>
                  <a:cubicBezTo>
                    <a:pt x="212" y="385"/>
                    <a:pt x="97" y="769"/>
                    <a:pt x="1" y="1153"/>
                  </a:cubicBezTo>
                  <a:lnTo>
                    <a:pt x="4360" y="1153"/>
                  </a:lnTo>
                  <a:cubicBezTo>
                    <a:pt x="4264" y="769"/>
                    <a:pt x="4148" y="385"/>
                    <a:pt x="4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5"/>
            <p:cNvSpPr/>
            <p:nvPr/>
          </p:nvSpPr>
          <p:spPr>
            <a:xfrm>
              <a:off x="7810450" y="2116025"/>
              <a:ext cx="127250" cy="111875"/>
            </a:xfrm>
            <a:custGeom>
              <a:rect b="b" l="l" r="r" t="t"/>
              <a:pathLst>
                <a:path extrusionOk="0" h="4475" w="5090">
                  <a:moveTo>
                    <a:pt x="231" y="1"/>
                  </a:moveTo>
                  <a:cubicBezTo>
                    <a:pt x="1" y="1498"/>
                    <a:pt x="174" y="3054"/>
                    <a:pt x="730" y="4475"/>
                  </a:cubicBezTo>
                  <a:lnTo>
                    <a:pt x="4379" y="4475"/>
                  </a:lnTo>
                  <a:cubicBezTo>
                    <a:pt x="4917" y="3054"/>
                    <a:pt x="5089" y="1498"/>
                    <a:pt x="4878" y="1"/>
                  </a:cubicBezTo>
                  <a:lnTo>
                    <a:pt x="3284" y="1"/>
                  </a:lnTo>
                  <a:lnTo>
                    <a:pt x="3822" y="961"/>
                  </a:lnTo>
                  <a:lnTo>
                    <a:pt x="3169" y="1326"/>
                  </a:lnTo>
                  <a:lnTo>
                    <a:pt x="2555" y="231"/>
                  </a:lnTo>
                  <a:lnTo>
                    <a:pt x="1921" y="1326"/>
                  </a:lnTo>
                  <a:lnTo>
                    <a:pt x="1268" y="961"/>
                  </a:lnTo>
                  <a:lnTo>
                    <a:pt x="18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5"/>
            <p:cNvSpPr/>
            <p:nvPr/>
          </p:nvSpPr>
          <p:spPr>
            <a:xfrm>
              <a:off x="7904075" y="2058900"/>
              <a:ext cx="137800" cy="268375"/>
            </a:xfrm>
            <a:custGeom>
              <a:rect b="b" l="l" r="r" t="t"/>
              <a:pathLst>
                <a:path extrusionOk="0" h="10735" w="5512">
                  <a:moveTo>
                    <a:pt x="2400" y="0"/>
                  </a:moveTo>
                  <a:lnTo>
                    <a:pt x="2400" y="1498"/>
                  </a:lnTo>
                  <a:lnTo>
                    <a:pt x="1748" y="1498"/>
                  </a:lnTo>
                  <a:cubicBezTo>
                    <a:pt x="1805" y="1748"/>
                    <a:pt x="1844" y="1998"/>
                    <a:pt x="1882" y="2247"/>
                  </a:cubicBezTo>
                  <a:lnTo>
                    <a:pt x="2381" y="2247"/>
                  </a:lnTo>
                  <a:lnTo>
                    <a:pt x="2381" y="5089"/>
                  </a:lnTo>
                  <a:lnTo>
                    <a:pt x="1863" y="5089"/>
                  </a:lnTo>
                  <a:cubicBezTo>
                    <a:pt x="1824" y="5339"/>
                    <a:pt x="1767" y="5588"/>
                    <a:pt x="1709" y="5838"/>
                  </a:cubicBezTo>
                  <a:lnTo>
                    <a:pt x="2400" y="5838"/>
                  </a:lnTo>
                  <a:lnTo>
                    <a:pt x="2400" y="7605"/>
                  </a:lnTo>
                  <a:lnTo>
                    <a:pt x="0" y="9640"/>
                  </a:lnTo>
                  <a:lnTo>
                    <a:pt x="0" y="10735"/>
                  </a:lnTo>
                  <a:lnTo>
                    <a:pt x="749" y="10735"/>
                  </a:lnTo>
                  <a:lnTo>
                    <a:pt x="749" y="9986"/>
                  </a:lnTo>
                  <a:lnTo>
                    <a:pt x="2381" y="8584"/>
                  </a:lnTo>
                  <a:lnTo>
                    <a:pt x="2381" y="9794"/>
                  </a:lnTo>
                  <a:lnTo>
                    <a:pt x="3130" y="9794"/>
                  </a:lnTo>
                  <a:lnTo>
                    <a:pt x="3130" y="8584"/>
                  </a:lnTo>
                  <a:lnTo>
                    <a:pt x="4782" y="9986"/>
                  </a:lnTo>
                  <a:lnTo>
                    <a:pt x="4782" y="10735"/>
                  </a:lnTo>
                  <a:lnTo>
                    <a:pt x="5511" y="10735"/>
                  </a:lnTo>
                  <a:lnTo>
                    <a:pt x="5511" y="9640"/>
                  </a:lnTo>
                  <a:lnTo>
                    <a:pt x="3130" y="7605"/>
                  </a:lnTo>
                  <a:lnTo>
                    <a:pt x="3130" y="5838"/>
                  </a:lnTo>
                  <a:lnTo>
                    <a:pt x="3821" y="5838"/>
                  </a:lnTo>
                  <a:cubicBezTo>
                    <a:pt x="3764" y="5608"/>
                    <a:pt x="3706" y="5339"/>
                    <a:pt x="3668" y="5089"/>
                  </a:cubicBezTo>
                  <a:lnTo>
                    <a:pt x="3130" y="5108"/>
                  </a:lnTo>
                  <a:lnTo>
                    <a:pt x="3130" y="2247"/>
                  </a:lnTo>
                  <a:lnTo>
                    <a:pt x="3629" y="2247"/>
                  </a:lnTo>
                  <a:cubicBezTo>
                    <a:pt x="3668" y="2017"/>
                    <a:pt x="3706" y="1748"/>
                    <a:pt x="3764" y="1498"/>
                  </a:cubicBezTo>
                  <a:lnTo>
                    <a:pt x="3130" y="1498"/>
                  </a:lnTo>
                  <a:lnTo>
                    <a:pt x="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5"/>
            <p:cNvSpPr/>
            <p:nvPr/>
          </p:nvSpPr>
          <p:spPr>
            <a:xfrm>
              <a:off x="8016875" y="2068500"/>
              <a:ext cx="109000" cy="28825"/>
            </a:xfrm>
            <a:custGeom>
              <a:rect b="b" l="l" r="r" t="t"/>
              <a:pathLst>
                <a:path extrusionOk="0" h="1153" w="4360">
                  <a:moveTo>
                    <a:pt x="366" y="1"/>
                  </a:moveTo>
                  <a:cubicBezTo>
                    <a:pt x="212" y="385"/>
                    <a:pt x="97" y="769"/>
                    <a:pt x="1" y="1153"/>
                  </a:cubicBezTo>
                  <a:lnTo>
                    <a:pt x="4360" y="1153"/>
                  </a:lnTo>
                  <a:cubicBezTo>
                    <a:pt x="4264" y="769"/>
                    <a:pt x="4148" y="385"/>
                    <a:pt x="4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36"/>
          <p:cNvSpPr txBox="1"/>
          <p:nvPr>
            <p:ph idx="14" type="subTitle"/>
          </p:nvPr>
        </p:nvSpPr>
        <p:spPr>
          <a:xfrm>
            <a:off x="3342225" y="3319725"/>
            <a:ext cx="2459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LEARNING</a:t>
            </a:r>
            <a:endParaRPr/>
          </a:p>
        </p:txBody>
      </p:sp>
      <p:sp>
        <p:nvSpPr>
          <p:cNvPr id="1423" name="Google Shape;1423;p36"/>
          <p:cNvSpPr txBox="1"/>
          <p:nvPr>
            <p:ph idx="13" type="subTitle"/>
          </p:nvPr>
        </p:nvSpPr>
        <p:spPr>
          <a:xfrm>
            <a:off x="719875" y="3319725"/>
            <a:ext cx="2459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SELF-CARE</a:t>
            </a:r>
            <a:endParaRPr/>
          </a:p>
        </p:txBody>
      </p:sp>
      <p:sp>
        <p:nvSpPr>
          <p:cNvPr id="1424" name="Google Shape;1424;p36"/>
          <p:cNvSpPr txBox="1"/>
          <p:nvPr>
            <p:ph idx="15" type="subTitle"/>
          </p:nvPr>
        </p:nvSpPr>
        <p:spPr>
          <a:xfrm>
            <a:off x="5964724" y="3319725"/>
            <a:ext cx="2459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GOAL-SETTING</a:t>
            </a:r>
            <a:endParaRPr/>
          </a:p>
        </p:txBody>
      </p:sp>
      <p:sp>
        <p:nvSpPr>
          <p:cNvPr id="1425" name="Google Shape;1425;p36"/>
          <p:cNvSpPr txBox="1"/>
          <p:nvPr>
            <p:ph idx="7" type="subTitle"/>
          </p:nvPr>
        </p:nvSpPr>
        <p:spPr>
          <a:xfrm>
            <a:off x="719875" y="1605200"/>
            <a:ext cx="2459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MANAGEMENT</a:t>
            </a:r>
            <a:endParaRPr/>
          </a:p>
        </p:txBody>
      </p:sp>
      <p:sp>
        <p:nvSpPr>
          <p:cNvPr id="1426" name="Google Shape;1426;p36"/>
          <p:cNvSpPr txBox="1"/>
          <p:nvPr>
            <p:ph idx="8" type="subTitle"/>
          </p:nvPr>
        </p:nvSpPr>
        <p:spPr>
          <a:xfrm>
            <a:off x="3342225" y="1605200"/>
            <a:ext cx="2459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NETWORKING</a:t>
            </a:r>
            <a:endParaRPr/>
          </a:p>
        </p:txBody>
      </p:sp>
      <p:sp>
        <p:nvSpPr>
          <p:cNvPr id="1427" name="Google Shape;1427;p36"/>
          <p:cNvSpPr txBox="1"/>
          <p:nvPr>
            <p:ph idx="9" type="subTitle"/>
          </p:nvPr>
        </p:nvSpPr>
        <p:spPr>
          <a:xfrm>
            <a:off x="5964424" y="1605200"/>
            <a:ext cx="24597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COMMUNICATION</a:t>
            </a:r>
            <a:endParaRPr/>
          </a:p>
        </p:txBody>
      </p:sp>
      <p:sp>
        <p:nvSpPr>
          <p:cNvPr id="1428" name="Google Shape;142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&amp; TRICKS</a:t>
            </a:r>
            <a:endParaRPr/>
          </a:p>
        </p:txBody>
      </p:sp>
      <p:sp>
        <p:nvSpPr>
          <p:cNvPr id="1429" name="Google Shape;1429;p36"/>
          <p:cNvSpPr txBox="1"/>
          <p:nvPr>
            <p:ph idx="1" type="subTitle"/>
          </p:nvPr>
        </p:nvSpPr>
        <p:spPr>
          <a:xfrm>
            <a:off x="719875" y="1989523"/>
            <a:ext cx="24591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Break your day into smaller chunks and focus on one task at a time. Take short breaks in between to stay fresh”</a:t>
            </a:r>
            <a:endParaRPr/>
          </a:p>
        </p:txBody>
      </p:sp>
      <p:sp>
        <p:nvSpPr>
          <p:cNvPr id="1430" name="Google Shape;1430;p36"/>
          <p:cNvSpPr txBox="1"/>
          <p:nvPr>
            <p:ph idx="4" type="subTitle"/>
          </p:nvPr>
        </p:nvSpPr>
        <p:spPr>
          <a:xfrm>
            <a:off x="719875" y="3708500"/>
            <a:ext cx="24591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Make time for exercise, healthy eating, and hobbies outside of work to reduce stress and promote relaxation”</a:t>
            </a:r>
            <a:endParaRPr/>
          </a:p>
        </p:txBody>
      </p:sp>
      <p:sp>
        <p:nvSpPr>
          <p:cNvPr id="1431" name="Google Shape;1431;p36"/>
          <p:cNvSpPr txBox="1"/>
          <p:nvPr>
            <p:ph idx="5" type="subTitle"/>
          </p:nvPr>
        </p:nvSpPr>
        <p:spPr>
          <a:xfrm>
            <a:off x="3342225" y="3708500"/>
            <a:ext cx="24591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Attend workshops or conferences and take online courses to expand your knowledge base”</a:t>
            </a:r>
            <a:endParaRPr/>
          </a:p>
        </p:txBody>
      </p:sp>
      <p:sp>
        <p:nvSpPr>
          <p:cNvPr id="1432" name="Google Shape;1432;p36"/>
          <p:cNvSpPr txBox="1"/>
          <p:nvPr>
            <p:ph idx="2" type="subTitle"/>
          </p:nvPr>
        </p:nvSpPr>
        <p:spPr>
          <a:xfrm>
            <a:off x="3342225" y="1989523"/>
            <a:ext cx="24591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Attend events, join professional organizations, and connect with others in your field on social media to expand your network”</a:t>
            </a:r>
            <a:endParaRPr/>
          </a:p>
        </p:txBody>
      </p:sp>
      <p:sp>
        <p:nvSpPr>
          <p:cNvPr id="1433" name="Google Shape;1433;p36"/>
          <p:cNvSpPr txBox="1"/>
          <p:nvPr>
            <p:ph idx="3" type="subTitle"/>
          </p:nvPr>
        </p:nvSpPr>
        <p:spPr>
          <a:xfrm>
            <a:off x="5964424" y="1989523"/>
            <a:ext cx="24597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Be concise when communicating ideas, actively listen to feedback, and be open to constructive criticism”</a:t>
            </a:r>
            <a:endParaRPr/>
          </a:p>
        </p:txBody>
      </p:sp>
      <p:sp>
        <p:nvSpPr>
          <p:cNvPr id="1434" name="Google Shape;1434;p36"/>
          <p:cNvSpPr txBox="1"/>
          <p:nvPr>
            <p:ph idx="6" type="subTitle"/>
          </p:nvPr>
        </p:nvSpPr>
        <p:spPr>
          <a:xfrm>
            <a:off x="5964424" y="3708500"/>
            <a:ext cx="24597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Set clear goals by breaking them down into smaller achievable steps and by celebrating progress”</a:t>
            </a:r>
            <a:endParaRPr/>
          </a:p>
        </p:txBody>
      </p:sp>
      <p:grpSp>
        <p:nvGrpSpPr>
          <p:cNvPr id="1435" name="Google Shape;1435;p36"/>
          <p:cNvGrpSpPr/>
          <p:nvPr/>
        </p:nvGrpSpPr>
        <p:grpSpPr>
          <a:xfrm>
            <a:off x="4408312" y="3001600"/>
            <a:ext cx="326925" cy="318300"/>
            <a:chOff x="-4035975" y="1151825"/>
            <a:chExt cx="326925" cy="318300"/>
          </a:xfrm>
        </p:grpSpPr>
        <p:sp>
          <p:nvSpPr>
            <p:cNvPr id="1436" name="Google Shape;1436;p36"/>
            <p:cNvSpPr/>
            <p:nvPr/>
          </p:nvSpPr>
          <p:spPr>
            <a:xfrm>
              <a:off x="-4026850" y="1151825"/>
              <a:ext cx="78750" cy="246300"/>
            </a:xfrm>
            <a:custGeom>
              <a:rect b="b" l="l" r="r" t="t"/>
              <a:pathLst>
                <a:path extrusionOk="0" h="9852" w="3150">
                  <a:moveTo>
                    <a:pt x="1898" y="0"/>
                  </a:moveTo>
                  <a:cubicBezTo>
                    <a:pt x="1886" y="0"/>
                    <a:pt x="1874" y="0"/>
                    <a:pt x="1863" y="1"/>
                  </a:cubicBezTo>
                  <a:lnTo>
                    <a:pt x="1287" y="1"/>
                  </a:lnTo>
                  <a:cubicBezTo>
                    <a:pt x="1275" y="0"/>
                    <a:pt x="1264" y="0"/>
                    <a:pt x="1252" y="0"/>
                  </a:cubicBezTo>
                  <a:cubicBezTo>
                    <a:pt x="558" y="0"/>
                    <a:pt x="0" y="569"/>
                    <a:pt x="0" y="1287"/>
                  </a:cubicBezTo>
                  <a:lnTo>
                    <a:pt x="0" y="9852"/>
                  </a:lnTo>
                  <a:cubicBezTo>
                    <a:pt x="346" y="9544"/>
                    <a:pt x="807" y="9371"/>
                    <a:pt x="1287" y="9371"/>
                  </a:cubicBezTo>
                  <a:lnTo>
                    <a:pt x="1863" y="9371"/>
                  </a:lnTo>
                  <a:cubicBezTo>
                    <a:pt x="2324" y="9371"/>
                    <a:pt x="2784" y="9525"/>
                    <a:pt x="3149" y="9832"/>
                  </a:cubicBezTo>
                  <a:lnTo>
                    <a:pt x="3149" y="1191"/>
                  </a:lnTo>
                  <a:cubicBezTo>
                    <a:pt x="3112" y="531"/>
                    <a:pt x="2555" y="0"/>
                    <a:pt x="1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a:off x="-4035975" y="1404825"/>
              <a:ext cx="88350" cy="65300"/>
            </a:xfrm>
            <a:custGeom>
              <a:rect b="b" l="l" r="r" t="t"/>
              <a:pathLst>
                <a:path extrusionOk="0" h="2612" w="3534">
                  <a:moveTo>
                    <a:pt x="2631" y="922"/>
                  </a:moveTo>
                  <a:lnTo>
                    <a:pt x="2631" y="1652"/>
                  </a:lnTo>
                  <a:lnTo>
                    <a:pt x="2631" y="1671"/>
                  </a:lnTo>
                  <a:lnTo>
                    <a:pt x="1248" y="1671"/>
                  </a:lnTo>
                  <a:lnTo>
                    <a:pt x="1248" y="922"/>
                  </a:lnTo>
                  <a:close/>
                  <a:moveTo>
                    <a:pt x="1652" y="0"/>
                  </a:moveTo>
                  <a:cubicBezTo>
                    <a:pt x="0" y="77"/>
                    <a:pt x="0" y="2535"/>
                    <a:pt x="1652" y="2612"/>
                  </a:cubicBezTo>
                  <a:lnTo>
                    <a:pt x="2228" y="2612"/>
                  </a:lnTo>
                  <a:cubicBezTo>
                    <a:pt x="2938" y="2612"/>
                    <a:pt x="3533" y="2017"/>
                    <a:pt x="3533" y="1306"/>
                  </a:cubicBezTo>
                  <a:lnTo>
                    <a:pt x="3533" y="1287"/>
                  </a:lnTo>
                  <a:lnTo>
                    <a:pt x="3533" y="1191"/>
                  </a:lnTo>
                  <a:cubicBezTo>
                    <a:pt x="3476" y="519"/>
                    <a:pt x="2900" y="0"/>
                    <a:pt x="2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a:off x="-3929400" y="1171025"/>
              <a:ext cx="60975" cy="60525"/>
            </a:xfrm>
            <a:custGeom>
              <a:rect b="b" l="l" r="r" t="t"/>
              <a:pathLst>
                <a:path extrusionOk="0" h="2421" w="2439">
                  <a:moveTo>
                    <a:pt x="0" y="1"/>
                  </a:moveTo>
                  <a:lnTo>
                    <a:pt x="0" y="2420"/>
                  </a:lnTo>
                  <a:lnTo>
                    <a:pt x="845" y="2420"/>
                  </a:lnTo>
                  <a:lnTo>
                    <a:pt x="845" y="846"/>
                  </a:lnTo>
                  <a:lnTo>
                    <a:pt x="2439" y="846"/>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a:off x="-3849725" y="1171025"/>
              <a:ext cx="61000" cy="60525"/>
            </a:xfrm>
            <a:custGeom>
              <a:rect b="b" l="l" r="r" t="t"/>
              <a:pathLst>
                <a:path extrusionOk="0" h="2421" w="2440">
                  <a:moveTo>
                    <a:pt x="1" y="1"/>
                  </a:moveTo>
                  <a:lnTo>
                    <a:pt x="1" y="846"/>
                  </a:lnTo>
                  <a:lnTo>
                    <a:pt x="1595" y="846"/>
                  </a:lnTo>
                  <a:lnTo>
                    <a:pt x="1595" y="2420"/>
                  </a:lnTo>
                  <a:lnTo>
                    <a:pt x="2439" y="2420"/>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6"/>
            <p:cNvSpPr/>
            <p:nvPr/>
          </p:nvSpPr>
          <p:spPr>
            <a:xfrm>
              <a:off x="-3849725" y="1329450"/>
              <a:ext cx="61000" cy="61000"/>
            </a:xfrm>
            <a:custGeom>
              <a:rect b="b" l="l" r="r" t="t"/>
              <a:pathLst>
                <a:path extrusionOk="0" h="2440" w="2440">
                  <a:moveTo>
                    <a:pt x="1" y="1"/>
                  </a:moveTo>
                  <a:lnTo>
                    <a:pt x="1" y="2439"/>
                  </a:lnTo>
                  <a:lnTo>
                    <a:pt x="846" y="2439"/>
                  </a:lnTo>
                  <a:lnTo>
                    <a:pt x="846" y="845"/>
                  </a:lnTo>
                  <a:lnTo>
                    <a:pt x="2439" y="845"/>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6"/>
            <p:cNvSpPr/>
            <p:nvPr/>
          </p:nvSpPr>
          <p:spPr>
            <a:xfrm>
              <a:off x="-3849725" y="1250250"/>
              <a:ext cx="61000" cy="60975"/>
            </a:xfrm>
            <a:custGeom>
              <a:rect b="b" l="l" r="r" t="t"/>
              <a:pathLst>
                <a:path extrusionOk="0" h="2439" w="2440">
                  <a:moveTo>
                    <a:pt x="1595" y="0"/>
                  </a:moveTo>
                  <a:lnTo>
                    <a:pt x="1595" y="1594"/>
                  </a:lnTo>
                  <a:lnTo>
                    <a:pt x="1" y="1594"/>
                  </a:lnTo>
                  <a:lnTo>
                    <a:pt x="1" y="2439"/>
                  </a:lnTo>
                  <a:lnTo>
                    <a:pt x="2439" y="2439"/>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a:off x="-3770025" y="1329450"/>
              <a:ext cx="60975" cy="61000"/>
            </a:xfrm>
            <a:custGeom>
              <a:rect b="b" l="l" r="r" t="t"/>
              <a:pathLst>
                <a:path extrusionOk="0" h="2440" w="2439">
                  <a:moveTo>
                    <a:pt x="0" y="1"/>
                  </a:moveTo>
                  <a:lnTo>
                    <a:pt x="0" y="845"/>
                  </a:lnTo>
                  <a:lnTo>
                    <a:pt x="1575" y="845"/>
                  </a:lnTo>
                  <a:lnTo>
                    <a:pt x="1575" y="2439"/>
                  </a:lnTo>
                  <a:lnTo>
                    <a:pt x="2439" y="2439"/>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6"/>
            <p:cNvSpPr/>
            <p:nvPr/>
          </p:nvSpPr>
          <p:spPr>
            <a:xfrm>
              <a:off x="-3770025" y="1171025"/>
              <a:ext cx="60975" cy="60525"/>
            </a:xfrm>
            <a:custGeom>
              <a:rect b="b" l="l" r="r" t="t"/>
              <a:pathLst>
                <a:path extrusionOk="0" h="2421" w="2439">
                  <a:moveTo>
                    <a:pt x="0" y="1"/>
                  </a:moveTo>
                  <a:lnTo>
                    <a:pt x="0" y="2420"/>
                  </a:lnTo>
                  <a:lnTo>
                    <a:pt x="2439" y="2420"/>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6"/>
            <p:cNvSpPr/>
            <p:nvPr/>
          </p:nvSpPr>
          <p:spPr>
            <a:xfrm>
              <a:off x="-3770025" y="1250250"/>
              <a:ext cx="60975" cy="60975"/>
            </a:xfrm>
            <a:custGeom>
              <a:rect b="b" l="l" r="r" t="t"/>
              <a:pathLst>
                <a:path extrusionOk="0" h="2439" w="2439">
                  <a:moveTo>
                    <a:pt x="0" y="0"/>
                  </a:moveTo>
                  <a:lnTo>
                    <a:pt x="0" y="2439"/>
                  </a:lnTo>
                  <a:lnTo>
                    <a:pt x="2439" y="2439"/>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a:off x="-3770025" y="1409150"/>
              <a:ext cx="60975" cy="60500"/>
            </a:xfrm>
            <a:custGeom>
              <a:rect b="b" l="l" r="r" t="t"/>
              <a:pathLst>
                <a:path extrusionOk="0" h="2420" w="2439">
                  <a:moveTo>
                    <a:pt x="1575" y="0"/>
                  </a:moveTo>
                  <a:lnTo>
                    <a:pt x="1575" y="1575"/>
                  </a:lnTo>
                  <a:lnTo>
                    <a:pt x="0" y="1575"/>
                  </a:lnTo>
                  <a:lnTo>
                    <a:pt x="0" y="2420"/>
                  </a:lnTo>
                  <a:lnTo>
                    <a:pt x="2439" y="2420"/>
                  </a:lnTo>
                  <a:lnTo>
                    <a:pt x="2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a:off x="-3770025" y="1369300"/>
              <a:ext cx="20675" cy="21150"/>
            </a:xfrm>
            <a:custGeom>
              <a:rect b="b" l="l" r="r" t="t"/>
              <a:pathLst>
                <a:path extrusionOk="0" h="846" w="827">
                  <a:moveTo>
                    <a:pt x="0" y="0"/>
                  </a:moveTo>
                  <a:lnTo>
                    <a:pt x="0" y="845"/>
                  </a:lnTo>
                  <a:lnTo>
                    <a:pt x="826" y="845"/>
                  </a:lnTo>
                  <a:lnTo>
                    <a:pt x="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a:off x="-3940925" y="1409150"/>
              <a:ext cx="72500" cy="60500"/>
            </a:xfrm>
            <a:custGeom>
              <a:rect b="b" l="l" r="r" t="t"/>
              <a:pathLst>
                <a:path extrusionOk="0" h="2420" w="2900">
                  <a:moveTo>
                    <a:pt x="2055" y="0"/>
                  </a:moveTo>
                  <a:lnTo>
                    <a:pt x="2055" y="1575"/>
                  </a:lnTo>
                  <a:lnTo>
                    <a:pt x="423" y="1575"/>
                  </a:lnTo>
                  <a:cubicBezTo>
                    <a:pt x="346" y="1882"/>
                    <a:pt x="192" y="2170"/>
                    <a:pt x="0" y="2420"/>
                  </a:cubicBezTo>
                  <a:lnTo>
                    <a:pt x="2900" y="2420"/>
                  </a:lnTo>
                  <a:lnTo>
                    <a:pt x="2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a:off x="-3929400" y="1369300"/>
              <a:ext cx="21150" cy="21150"/>
            </a:xfrm>
            <a:custGeom>
              <a:rect b="b" l="l" r="r" t="t"/>
              <a:pathLst>
                <a:path extrusionOk="0" h="846" w="846">
                  <a:moveTo>
                    <a:pt x="0" y="0"/>
                  </a:moveTo>
                  <a:lnTo>
                    <a:pt x="0" y="845"/>
                  </a:lnTo>
                  <a:lnTo>
                    <a:pt x="845" y="845"/>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a:off x="-3809875" y="1409150"/>
              <a:ext cx="21150" cy="20650"/>
            </a:xfrm>
            <a:custGeom>
              <a:rect b="b" l="l" r="r" t="t"/>
              <a:pathLst>
                <a:path extrusionOk="0" h="826" w="846">
                  <a:moveTo>
                    <a:pt x="1" y="0"/>
                  </a:moveTo>
                  <a:lnTo>
                    <a:pt x="1" y="826"/>
                  </a:lnTo>
                  <a:lnTo>
                    <a:pt x="845" y="826"/>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a:off x="-3929400" y="1250250"/>
              <a:ext cx="60975" cy="60975"/>
            </a:xfrm>
            <a:custGeom>
              <a:rect b="b" l="l" r="r" t="t"/>
              <a:pathLst>
                <a:path extrusionOk="0" h="2439" w="2439">
                  <a:moveTo>
                    <a:pt x="0" y="0"/>
                  </a:moveTo>
                  <a:lnTo>
                    <a:pt x="0" y="2439"/>
                  </a:lnTo>
                  <a:lnTo>
                    <a:pt x="2439" y="2439"/>
                  </a:lnTo>
                  <a:lnTo>
                    <a:pt x="2439" y="1594"/>
                  </a:lnTo>
                  <a:lnTo>
                    <a:pt x="845" y="1594"/>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a:off x="-3889575" y="1250250"/>
              <a:ext cx="21150" cy="21150"/>
            </a:xfrm>
            <a:custGeom>
              <a:rect b="b" l="l" r="r" t="t"/>
              <a:pathLst>
                <a:path extrusionOk="0" h="846" w="846">
                  <a:moveTo>
                    <a:pt x="1" y="0"/>
                  </a:moveTo>
                  <a:lnTo>
                    <a:pt x="1" y="845"/>
                  </a:lnTo>
                  <a:lnTo>
                    <a:pt x="846" y="84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3929400" y="1329450"/>
              <a:ext cx="60975" cy="61000"/>
            </a:xfrm>
            <a:custGeom>
              <a:rect b="b" l="l" r="r" t="t"/>
              <a:pathLst>
                <a:path extrusionOk="0" h="2440" w="2439">
                  <a:moveTo>
                    <a:pt x="0" y="1"/>
                  </a:moveTo>
                  <a:lnTo>
                    <a:pt x="0" y="845"/>
                  </a:lnTo>
                  <a:lnTo>
                    <a:pt x="1594" y="845"/>
                  </a:lnTo>
                  <a:lnTo>
                    <a:pt x="1594" y="2439"/>
                  </a:lnTo>
                  <a:lnTo>
                    <a:pt x="2439" y="2439"/>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6"/>
            <p:cNvSpPr/>
            <p:nvPr/>
          </p:nvSpPr>
          <p:spPr>
            <a:xfrm>
              <a:off x="-3929400" y="1409150"/>
              <a:ext cx="21150" cy="20650"/>
            </a:xfrm>
            <a:custGeom>
              <a:rect b="b" l="l" r="r" t="t"/>
              <a:pathLst>
                <a:path extrusionOk="0" h="826" w="846">
                  <a:moveTo>
                    <a:pt x="0" y="0"/>
                  </a:moveTo>
                  <a:lnTo>
                    <a:pt x="0" y="826"/>
                  </a:lnTo>
                  <a:lnTo>
                    <a:pt x="845" y="826"/>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6"/>
            <p:cNvSpPr/>
            <p:nvPr/>
          </p:nvSpPr>
          <p:spPr>
            <a:xfrm>
              <a:off x="-3849725" y="1409150"/>
              <a:ext cx="61000" cy="60500"/>
            </a:xfrm>
            <a:custGeom>
              <a:rect b="b" l="l" r="r" t="t"/>
              <a:pathLst>
                <a:path extrusionOk="0" h="2420" w="2440">
                  <a:moveTo>
                    <a:pt x="1" y="0"/>
                  </a:moveTo>
                  <a:lnTo>
                    <a:pt x="1" y="2420"/>
                  </a:lnTo>
                  <a:lnTo>
                    <a:pt x="2439" y="2420"/>
                  </a:lnTo>
                  <a:lnTo>
                    <a:pt x="2439" y="1575"/>
                  </a:lnTo>
                  <a:lnTo>
                    <a:pt x="846" y="157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6"/>
            <p:cNvSpPr/>
            <p:nvPr/>
          </p:nvSpPr>
          <p:spPr>
            <a:xfrm>
              <a:off x="-3809875" y="1369300"/>
              <a:ext cx="21150" cy="21150"/>
            </a:xfrm>
            <a:custGeom>
              <a:rect b="b" l="l" r="r" t="t"/>
              <a:pathLst>
                <a:path extrusionOk="0" h="846" w="846">
                  <a:moveTo>
                    <a:pt x="1" y="0"/>
                  </a:moveTo>
                  <a:lnTo>
                    <a:pt x="1" y="845"/>
                  </a:lnTo>
                  <a:lnTo>
                    <a:pt x="845" y="845"/>
                  </a:lnTo>
                  <a:lnTo>
                    <a:pt x="8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6"/>
            <p:cNvSpPr/>
            <p:nvPr/>
          </p:nvSpPr>
          <p:spPr>
            <a:xfrm>
              <a:off x="-3770025" y="1409150"/>
              <a:ext cx="20675" cy="20650"/>
            </a:xfrm>
            <a:custGeom>
              <a:rect b="b" l="l" r="r" t="t"/>
              <a:pathLst>
                <a:path extrusionOk="0" h="826" w="827">
                  <a:moveTo>
                    <a:pt x="0" y="0"/>
                  </a:moveTo>
                  <a:lnTo>
                    <a:pt x="0" y="826"/>
                  </a:lnTo>
                  <a:lnTo>
                    <a:pt x="826" y="826"/>
                  </a:lnTo>
                  <a:lnTo>
                    <a:pt x="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3849725" y="1250250"/>
              <a:ext cx="21150" cy="21150"/>
            </a:xfrm>
            <a:custGeom>
              <a:rect b="b" l="l" r="r" t="t"/>
              <a:pathLst>
                <a:path extrusionOk="0" h="846" w="846">
                  <a:moveTo>
                    <a:pt x="1" y="0"/>
                  </a:moveTo>
                  <a:lnTo>
                    <a:pt x="1" y="845"/>
                  </a:lnTo>
                  <a:lnTo>
                    <a:pt x="846" y="84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6"/>
            <p:cNvSpPr/>
            <p:nvPr/>
          </p:nvSpPr>
          <p:spPr>
            <a:xfrm>
              <a:off x="-3849725" y="1210875"/>
              <a:ext cx="21150" cy="20675"/>
            </a:xfrm>
            <a:custGeom>
              <a:rect b="b" l="l" r="r" t="t"/>
              <a:pathLst>
                <a:path extrusionOk="0" h="827" w="846">
                  <a:moveTo>
                    <a:pt x="1" y="1"/>
                  </a:moveTo>
                  <a:lnTo>
                    <a:pt x="1" y="826"/>
                  </a:lnTo>
                  <a:lnTo>
                    <a:pt x="846" y="826"/>
                  </a:lnTo>
                  <a:lnTo>
                    <a:pt x="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6"/>
            <p:cNvSpPr/>
            <p:nvPr/>
          </p:nvSpPr>
          <p:spPr>
            <a:xfrm>
              <a:off x="-3889575" y="1210875"/>
              <a:ext cx="21150" cy="20675"/>
            </a:xfrm>
            <a:custGeom>
              <a:rect b="b" l="l" r="r" t="t"/>
              <a:pathLst>
                <a:path extrusionOk="0" h="827" w="846">
                  <a:moveTo>
                    <a:pt x="1" y="1"/>
                  </a:moveTo>
                  <a:lnTo>
                    <a:pt x="1" y="826"/>
                  </a:lnTo>
                  <a:lnTo>
                    <a:pt x="846" y="826"/>
                  </a:lnTo>
                  <a:lnTo>
                    <a:pt x="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36"/>
          <p:cNvGrpSpPr/>
          <p:nvPr/>
        </p:nvGrpSpPr>
        <p:grpSpPr>
          <a:xfrm>
            <a:off x="4412875" y="1286750"/>
            <a:ext cx="317800" cy="318450"/>
            <a:chOff x="-954475" y="1829525"/>
            <a:chExt cx="317800" cy="318450"/>
          </a:xfrm>
        </p:grpSpPr>
        <p:sp>
          <p:nvSpPr>
            <p:cNvPr id="1461" name="Google Shape;1461;p36"/>
            <p:cNvSpPr/>
            <p:nvPr/>
          </p:nvSpPr>
          <p:spPr>
            <a:xfrm>
              <a:off x="-714950" y="1859925"/>
              <a:ext cx="78275" cy="133000"/>
            </a:xfrm>
            <a:custGeom>
              <a:rect b="b" l="l" r="r" t="t"/>
              <a:pathLst>
                <a:path extrusionOk="0" h="5320" w="3131">
                  <a:moveTo>
                    <a:pt x="1556" y="0"/>
                  </a:moveTo>
                  <a:cubicBezTo>
                    <a:pt x="1560" y="0"/>
                    <a:pt x="1563" y="0"/>
                    <a:pt x="1566" y="0"/>
                  </a:cubicBezTo>
                  <a:lnTo>
                    <a:pt x="1566" y="0"/>
                  </a:lnTo>
                  <a:cubicBezTo>
                    <a:pt x="1569" y="0"/>
                    <a:pt x="1572" y="0"/>
                    <a:pt x="1576" y="0"/>
                  </a:cubicBezTo>
                  <a:close/>
                  <a:moveTo>
                    <a:pt x="1566" y="0"/>
                  </a:moveTo>
                  <a:cubicBezTo>
                    <a:pt x="706" y="5"/>
                    <a:pt x="1" y="714"/>
                    <a:pt x="1" y="1575"/>
                  </a:cubicBezTo>
                  <a:lnTo>
                    <a:pt x="1" y="5319"/>
                  </a:lnTo>
                  <a:cubicBezTo>
                    <a:pt x="711" y="4282"/>
                    <a:pt x="1864" y="3610"/>
                    <a:pt x="3131" y="3495"/>
                  </a:cubicBezTo>
                  <a:lnTo>
                    <a:pt x="3131" y="1575"/>
                  </a:lnTo>
                  <a:cubicBezTo>
                    <a:pt x="3131" y="714"/>
                    <a:pt x="2426" y="5"/>
                    <a:pt x="1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755750" y="2021225"/>
              <a:ext cx="27400" cy="58100"/>
            </a:xfrm>
            <a:custGeom>
              <a:rect b="b" l="l" r="r" t="t"/>
              <a:pathLst>
                <a:path extrusionOk="0" h="2324" w="1096">
                  <a:moveTo>
                    <a:pt x="884" y="0"/>
                  </a:moveTo>
                  <a:lnTo>
                    <a:pt x="615" y="154"/>
                  </a:lnTo>
                  <a:cubicBezTo>
                    <a:pt x="327" y="327"/>
                    <a:pt x="97" y="595"/>
                    <a:pt x="1" y="903"/>
                  </a:cubicBezTo>
                  <a:lnTo>
                    <a:pt x="1" y="1152"/>
                  </a:lnTo>
                  <a:cubicBezTo>
                    <a:pt x="1" y="1767"/>
                    <a:pt x="481" y="2285"/>
                    <a:pt x="1095" y="2324"/>
                  </a:cubicBezTo>
                  <a:cubicBezTo>
                    <a:pt x="961" y="2093"/>
                    <a:pt x="884" y="1844"/>
                    <a:pt x="884" y="1575"/>
                  </a:cubicBezTo>
                  <a:lnTo>
                    <a:pt x="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6"/>
            <p:cNvSpPr/>
            <p:nvPr/>
          </p:nvSpPr>
          <p:spPr>
            <a:xfrm>
              <a:off x="-862800" y="2021700"/>
              <a:ext cx="27875" cy="57625"/>
            </a:xfrm>
            <a:custGeom>
              <a:rect b="b" l="l" r="r" t="t"/>
              <a:pathLst>
                <a:path extrusionOk="0" h="2305" w="1115">
                  <a:moveTo>
                    <a:pt x="193" y="0"/>
                  </a:moveTo>
                  <a:lnTo>
                    <a:pt x="193" y="1556"/>
                  </a:lnTo>
                  <a:cubicBezTo>
                    <a:pt x="193" y="1825"/>
                    <a:pt x="135" y="2074"/>
                    <a:pt x="1" y="2305"/>
                  </a:cubicBezTo>
                  <a:cubicBezTo>
                    <a:pt x="615" y="2266"/>
                    <a:pt x="1114" y="1748"/>
                    <a:pt x="1114" y="1133"/>
                  </a:cubicBezTo>
                  <a:lnTo>
                    <a:pt x="1114" y="922"/>
                  </a:lnTo>
                  <a:cubicBezTo>
                    <a:pt x="999" y="596"/>
                    <a:pt x="788" y="346"/>
                    <a:pt x="500" y="173"/>
                  </a:cubicBezTo>
                  <a:lnTo>
                    <a:pt x="1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6"/>
            <p:cNvSpPr/>
            <p:nvPr/>
          </p:nvSpPr>
          <p:spPr>
            <a:xfrm>
              <a:off x="-954475" y="1859925"/>
              <a:ext cx="77775" cy="133000"/>
            </a:xfrm>
            <a:custGeom>
              <a:rect b="b" l="l" r="r" t="t"/>
              <a:pathLst>
                <a:path extrusionOk="0" h="5320" w="3111">
                  <a:moveTo>
                    <a:pt x="1555" y="0"/>
                  </a:moveTo>
                  <a:cubicBezTo>
                    <a:pt x="691" y="0"/>
                    <a:pt x="0" y="711"/>
                    <a:pt x="0" y="1575"/>
                  </a:cubicBezTo>
                  <a:lnTo>
                    <a:pt x="0" y="3495"/>
                  </a:lnTo>
                  <a:cubicBezTo>
                    <a:pt x="1248" y="3610"/>
                    <a:pt x="2400" y="4282"/>
                    <a:pt x="3111" y="5319"/>
                  </a:cubicBezTo>
                  <a:lnTo>
                    <a:pt x="3111" y="1575"/>
                  </a:lnTo>
                  <a:cubicBezTo>
                    <a:pt x="3111" y="711"/>
                    <a:pt x="2420"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6"/>
            <p:cNvSpPr/>
            <p:nvPr/>
          </p:nvSpPr>
          <p:spPr>
            <a:xfrm>
              <a:off x="-934800" y="1829525"/>
              <a:ext cx="278450" cy="318450"/>
            </a:xfrm>
            <a:custGeom>
              <a:rect b="b" l="l" r="r" t="t"/>
              <a:pathLst>
                <a:path extrusionOk="0" h="12738" w="11138">
                  <a:moveTo>
                    <a:pt x="4705" y="5287"/>
                  </a:moveTo>
                  <a:lnTo>
                    <a:pt x="4705" y="6017"/>
                  </a:lnTo>
                  <a:lnTo>
                    <a:pt x="3956" y="6017"/>
                  </a:lnTo>
                  <a:lnTo>
                    <a:pt x="3956" y="5287"/>
                  </a:lnTo>
                  <a:close/>
                  <a:moveTo>
                    <a:pt x="7182" y="5287"/>
                  </a:moveTo>
                  <a:lnTo>
                    <a:pt x="7182" y="6017"/>
                  </a:lnTo>
                  <a:lnTo>
                    <a:pt x="6433" y="6017"/>
                  </a:lnTo>
                  <a:lnTo>
                    <a:pt x="6433" y="5287"/>
                  </a:lnTo>
                  <a:close/>
                  <a:moveTo>
                    <a:pt x="1566" y="0"/>
                  </a:moveTo>
                  <a:cubicBezTo>
                    <a:pt x="1020" y="0"/>
                    <a:pt x="465" y="190"/>
                    <a:pt x="0" y="602"/>
                  </a:cubicBezTo>
                  <a:cubicBezTo>
                    <a:pt x="260" y="508"/>
                    <a:pt x="522" y="465"/>
                    <a:pt x="777" y="465"/>
                  </a:cubicBezTo>
                  <a:cubicBezTo>
                    <a:pt x="1996" y="465"/>
                    <a:pt x="3073" y="1457"/>
                    <a:pt x="3073" y="2791"/>
                  </a:cubicBezTo>
                  <a:lnTo>
                    <a:pt x="3073" y="6804"/>
                  </a:lnTo>
                  <a:lnTo>
                    <a:pt x="3764" y="7207"/>
                  </a:lnTo>
                  <a:cubicBezTo>
                    <a:pt x="4359" y="7572"/>
                    <a:pt x="4743" y="8187"/>
                    <a:pt x="4801" y="8897"/>
                  </a:cubicBezTo>
                  <a:lnTo>
                    <a:pt x="5108" y="12737"/>
                  </a:lnTo>
                  <a:lnTo>
                    <a:pt x="6049" y="12737"/>
                  </a:lnTo>
                  <a:lnTo>
                    <a:pt x="6337" y="8859"/>
                  </a:lnTo>
                  <a:cubicBezTo>
                    <a:pt x="6395" y="8148"/>
                    <a:pt x="6798" y="7514"/>
                    <a:pt x="7412" y="7169"/>
                  </a:cubicBezTo>
                  <a:lnTo>
                    <a:pt x="8046" y="6804"/>
                  </a:lnTo>
                  <a:lnTo>
                    <a:pt x="8046" y="2791"/>
                  </a:lnTo>
                  <a:cubicBezTo>
                    <a:pt x="8046" y="1466"/>
                    <a:pt x="9134" y="473"/>
                    <a:pt x="10372" y="473"/>
                  </a:cubicBezTo>
                  <a:cubicBezTo>
                    <a:pt x="10624" y="473"/>
                    <a:pt x="10881" y="514"/>
                    <a:pt x="11138" y="602"/>
                  </a:cubicBezTo>
                  <a:cubicBezTo>
                    <a:pt x="10673" y="190"/>
                    <a:pt x="10118" y="0"/>
                    <a:pt x="9572" y="0"/>
                  </a:cubicBezTo>
                  <a:cubicBezTo>
                    <a:pt x="8515" y="0"/>
                    <a:pt x="7493" y="710"/>
                    <a:pt x="7240" y="1888"/>
                  </a:cubicBezTo>
                  <a:lnTo>
                    <a:pt x="7163" y="2445"/>
                  </a:lnTo>
                  <a:lnTo>
                    <a:pt x="6702" y="2215"/>
                  </a:lnTo>
                  <a:cubicBezTo>
                    <a:pt x="6337" y="2023"/>
                    <a:pt x="5953" y="1927"/>
                    <a:pt x="5550" y="1927"/>
                  </a:cubicBezTo>
                  <a:cubicBezTo>
                    <a:pt x="5166" y="1927"/>
                    <a:pt x="4782" y="2023"/>
                    <a:pt x="4436" y="2195"/>
                  </a:cubicBezTo>
                  <a:lnTo>
                    <a:pt x="4033" y="2407"/>
                  </a:lnTo>
                  <a:lnTo>
                    <a:pt x="3898" y="1888"/>
                  </a:lnTo>
                  <a:cubicBezTo>
                    <a:pt x="3645" y="710"/>
                    <a:pt x="2623" y="0"/>
                    <a:pt x="1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36"/>
          <p:cNvGrpSpPr/>
          <p:nvPr/>
        </p:nvGrpSpPr>
        <p:grpSpPr>
          <a:xfrm>
            <a:off x="1790513" y="1287063"/>
            <a:ext cx="317825" cy="317825"/>
            <a:chOff x="-1722575" y="2508000"/>
            <a:chExt cx="317825" cy="317825"/>
          </a:xfrm>
        </p:grpSpPr>
        <p:sp>
          <p:nvSpPr>
            <p:cNvPr id="1467" name="Google Shape;1467;p36"/>
            <p:cNvSpPr/>
            <p:nvPr/>
          </p:nvSpPr>
          <p:spPr>
            <a:xfrm>
              <a:off x="-1577600" y="2508000"/>
              <a:ext cx="27875" cy="97000"/>
            </a:xfrm>
            <a:custGeom>
              <a:rect b="b" l="l" r="r" t="t"/>
              <a:pathLst>
                <a:path extrusionOk="0" h="3880" w="1115">
                  <a:moveTo>
                    <a:pt x="0" y="0"/>
                  </a:moveTo>
                  <a:lnTo>
                    <a:pt x="0" y="3706"/>
                  </a:lnTo>
                  <a:lnTo>
                    <a:pt x="576" y="3879"/>
                  </a:lnTo>
                  <a:lnTo>
                    <a:pt x="1114" y="3706"/>
                  </a:lnTo>
                  <a:lnTo>
                    <a:pt x="1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6"/>
            <p:cNvSpPr/>
            <p:nvPr/>
          </p:nvSpPr>
          <p:spPr>
            <a:xfrm>
              <a:off x="-1716350" y="2508000"/>
              <a:ext cx="305825" cy="193475"/>
            </a:xfrm>
            <a:custGeom>
              <a:rect b="b" l="l" r="r" t="t"/>
              <a:pathLst>
                <a:path extrusionOk="0" h="7739" w="12233">
                  <a:moveTo>
                    <a:pt x="3131" y="0"/>
                  </a:moveTo>
                  <a:lnTo>
                    <a:pt x="2132" y="403"/>
                  </a:lnTo>
                  <a:cubicBezTo>
                    <a:pt x="1422" y="691"/>
                    <a:pt x="807" y="1172"/>
                    <a:pt x="385" y="1805"/>
                  </a:cubicBezTo>
                  <a:cubicBezTo>
                    <a:pt x="231" y="2055"/>
                    <a:pt x="97" y="2324"/>
                    <a:pt x="1" y="2593"/>
                  </a:cubicBezTo>
                  <a:lnTo>
                    <a:pt x="1479" y="3284"/>
                  </a:lnTo>
                  <a:lnTo>
                    <a:pt x="1479" y="2285"/>
                  </a:lnTo>
                  <a:lnTo>
                    <a:pt x="2228" y="2285"/>
                  </a:lnTo>
                  <a:lnTo>
                    <a:pt x="2228" y="7700"/>
                  </a:lnTo>
                  <a:lnTo>
                    <a:pt x="4129" y="7067"/>
                  </a:lnTo>
                  <a:lnTo>
                    <a:pt x="6126" y="7739"/>
                  </a:lnTo>
                  <a:lnTo>
                    <a:pt x="8104" y="7067"/>
                  </a:lnTo>
                  <a:lnTo>
                    <a:pt x="9986" y="7700"/>
                  </a:lnTo>
                  <a:lnTo>
                    <a:pt x="9986" y="2439"/>
                  </a:lnTo>
                  <a:lnTo>
                    <a:pt x="10716" y="2439"/>
                  </a:lnTo>
                  <a:lnTo>
                    <a:pt x="10716" y="3361"/>
                  </a:lnTo>
                  <a:lnTo>
                    <a:pt x="12233" y="2631"/>
                  </a:lnTo>
                  <a:cubicBezTo>
                    <a:pt x="11868" y="1632"/>
                    <a:pt x="11100" y="845"/>
                    <a:pt x="10121" y="423"/>
                  </a:cubicBezTo>
                  <a:lnTo>
                    <a:pt x="9084" y="0"/>
                  </a:lnTo>
                  <a:lnTo>
                    <a:pt x="9084" y="5492"/>
                  </a:lnTo>
                  <a:lnTo>
                    <a:pt x="6126" y="6395"/>
                  </a:lnTo>
                  <a:lnTo>
                    <a:pt x="3131" y="5492"/>
                  </a:lnTo>
                  <a:lnTo>
                    <a:pt x="3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6"/>
            <p:cNvSpPr/>
            <p:nvPr/>
          </p:nvSpPr>
          <p:spPr>
            <a:xfrm>
              <a:off x="-1448475" y="2644325"/>
              <a:ext cx="43725" cy="46125"/>
            </a:xfrm>
            <a:custGeom>
              <a:rect b="b" l="l" r="r" t="t"/>
              <a:pathLst>
                <a:path extrusionOk="0" h="1845" w="1749">
                  <a:moveTo>
                    <a:pt x="1748" y="1"/>
                  </a:moveTo>
                  <a:lnTo>
                    <a:pt x="1" y="807"/>
                  </a:lnTo>
                  <a:lnTo>
                    <a:pt x="1" y="1844"/>
                  </a:lnTo>
                  <a:lnTo>
                    <a:pt x="1748" y="1038"/>
                  </a:lnTo>
                  <a:lnTo>
                    <a:pt x="17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6"/>
            <p:cNvSpPr/>
            <p:nvPr/>
          </p:nvSpPr>
          <p:spPr>
            <a:xfrm>
              <a:off x="-1619375" y="2508000"/>
              <a:ext cx="111400" cy="140675"/>
            </a:xfrm>
            <a:custGeom>
              <a:rect b="b" l="l" r="r" t="t"/>
              <a:pathLst>
                <a:path extrusionOk="0" h="5627" w="4456">
                  <a:moveTo>
                    <a:pt x="1" y="0"/>
                  </a:moveTo>
                  <a:lnTo>
                    <a:pt x="1" y="4935"/>
                  </a:lnTo>
                  <a:lnTo>
                    <a:pt x="2247" y="5626"/>
                  </a:lnTo>
                  <a:lnTo>
                    <a:pt x="4456" y="4935"/>
                  </a:lnTo>
                  <a:lnTo>
                    <a:pt x="4456" y="0"/>
                  </a:lnTo>
                  <a:lnTo>
                    <a:pt x="3515" y="0"/>
                  </a:lnTo>
                  <a:lnTo>
                    <a:pt x="3515" y="4244"/>
                  </a:lnTo>
                  <a:lnTo>
                    <a:pt x="2247" y="4647"/>
                  </a:lnTo>
                  <a:lnTo>
                    <a:pt x="923" y="4244"/>
                  </a:lnTo>
                  <a:lnTo>
                    <a:pt x="9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6"/>
            <p:cNvSpPr/>
            <p:nvPr/>
          </p:nvSpPr>
          <p:spPr>
            <a:xfrm>
              <a:off x="-1448475" y="2592475"/>
              <a:ext cx="43725" cy="51400"/>
            </a:xfrm>
            <a:custGeom>
              <a:rect b="b" l="l" r="r" t="t"/>
              <a:pathLst>
                <a:path extrusionOk="0" h="2056" w="1749">
                  <a:moveTo>
                    <a:pt x="1710" y="1"/>
                  </a:moveTo>
                  <a:lnTo>
                    <a:pt x="1" y="788"/>
                  </a:lnTo>
                  <a:lnTo>
                    <a:pt x="1" y="2055"/>
                  </a:lnTo>
                  <a:lnTo>
                    <a:pt x="1748" y="1249"/>
                  </a:lnTo>
                  <a:lnTo>
                    <a:pt x="1748" y="596"/>
                  </a:lnTo>
                  <a:cubicBezTo>
                    <a:pt x="1748" y="385"/>
                    <a:pt x="1729" y="193"/>
                    <a:pt x="1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6"/>
            <p:cNvSpPr/>
            <p:nvPr/>
          </p:nvSpPr>
          <p:spPr>
            <a:xfrm>
              <a:off x="-1722575" y="2642400"/>
              <a:ext cx="43225" cy="46600"/>
            </a:xfrm>
            <a:custGeom>
              <a:rect b="b" l="l" r="r" t="t"/>
              <a:pathLst>
                <a:path extrusionOk="0" h="1864" w="1729">
                  <a:moveTo>
                    <a:pt x="0" y="1"/>
                  </a:moveTo>
                  <a:lnTo>
                    <a:pt x="0" y="1057"/>
                  </a:lnTo>
                  <a:lnTo>
                    <a:pt x="1728" y="1863"/>
                  </a:lnTo>
                  <a:lnTo>
                    <a:pt x="1728" y="80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6"/>
            <p:cNvSpPr/>
            <p:nvPr/>
          </p:nvSpPr>
          <p:spPr>
            <a:xfrm>
              <a:off x="-1722575" y="2591050"/>
              <a:ext cx="43700" cy="50900"/>
            </a:xfrm>
            <a:custGeom>
              <a:rect b="b" l="l" r="r" t="t"/>
              <a:pathLst>
                <a:path extrusionOk="0" h="2036" w="1748">
                  <a:moveTo>
                    <a:pt x="58" y="0"/>
                  </a:moveTo>
                  <a:cubicBezTo>
                    <a:pt x="19" y="211"/>
                    <a:pt x="0" y="423"/>
                    <a:pt x="0" y="634"/>
                  </a:cubicBezTo>
                  <a:lnTo>
                    <a:pt x="0" y="1229"/>
                  </a:lnTo>
                  <a:lnTo>
                    <a:pt x="1748" y="2036"/>
                  </a:lnTo>
                  <a:lnTo>
                    <a:pt x="1728" y="788"/>
                  </a:lnTo>
                  <a:lnTo>
                    <a:pt x="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6"/>
            <p:cNvSpPr/>
            <p:nvPr/>
          </p:nvSpPr>
          <p:spPr>
            <a:xfrm>
              <a:off x="-1660650" y="2748500"/>
              <a:ext cx="193975" cy="35550"/>
            </a:xfrm>
            <a:custGeom>
              <a:rect b="b" l="l" r="r" t="t"/>
              <a:pathLst>
                <a:path extrusionOk="0" h="1422" w="7759">
                  <a:moveTo>
                    <a:pt x="1901" y="1"/>
                  </a:moveTo>
                  <a:lnTo>
                    <a:pt x="0" y="634"/>
                  </a:lnTo>
                  <a:lnTo>
                    <a:pt x="0" y="1422"/>
                  </a:lnTo>
                  <a:lnTo>
                    <a:pt x="7758" y="1422"/>
                  </a:lnTo>
                  <a:lnTo>
                    <a:pt x="7758" y="615"/>
                  </a:lnTo>
                  <a:lnTo>
                    <a:pt x="5876" y="1"/>
                  </a:lnTo>
                  <a:lnTo>
                    <a:pt x="3898" y="673"/>
                  </a:lnTo>
                  <a:lnTo>
                    <a:pt x="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6"/>
            <p:cNvSpPr/>
            <p:nvPr/>
          </p:nvSpPr>
          <p:spPr>
            <a:xfrm>
              <a:off x="-1660650" y="2704325"/>
              <a:ext cx="193975" cy="41325"/>
            </a:xfrm>
            <a:custGeom>
              <a:rect b="b" l="l" r="r" t="t"/>
              <a:pathLst>
                <a:path extrusionOk="0" h="1653" w="7759">
                  <a:moveTo>
                    <a:pt x="1901" y="1"/>
                  </a:moveTo>
                  <a:lnTo>
                    <a:pt x="0" y="635"/>
                  </a:lnTo>
                  <a:lnTo>
                    <a:pt x="0" y="1614"/>
                  </a:lnTo>
                  <a:lnTo>
                    <a:pt x="1901" y="980"/>
                  </a:lnTo>
                  <a:lnTo>
                    <a:pt x="3898" y="1652"/>
                  </a:lnTo>
                  <a:lnTo>
                    <a:pt x="5876" y="980"/>
                  </a:lnTo>
                  <a:lnTo>
                    <a:pt x="7758" y="1614"/>
                  </a:lnTo>
                  <a:lnTo>
                    <a:pt x="7758" y="635"/>
                  </a:lnTo>
                  <a:lnTo>
                    <a:pt x="5876" y="1"/>
                  </a:lnTo>
                  <a:lnTo>
                    <a:pt x="3898" y="673"/>
                  </a:lnTo>
                  <a:lnTo>
                    <a:pt x="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6"/>
            <p:cNvSpPr/>
            <p:nvPr/>
          </p:nvSpPr>
          <p:spPr>
            <a:xfrm>
              <a:off x="-1660650" y="2802275"/>
              <a:ext cx="193475" cy="23550"/>
            </a:xfrm>
            <a:custGeom>
              <a:rect b="b" l="l" r="r" t="t"/>
              <a:pathLst>
                <a:path extrusionOk="0" h="942" w="7739">
                  <a:moveTo>
                    <a:pt x="0" y="0"/>
                  </a:moveTo>
                  <a:lnTo>
                    <a:pt x="0" y="941"/>
                  </a:lnTo>
                  <a:lnTo>
                    <a:pt x="7739" y="941"/>
                  </a:lnTo>
                  <a:lnTo>
                    <a:pt x="7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36"/>
          <p:cNvGrpSpPr/>
          <p:nvPr/>
        </p:nvGrpSpPr>
        <p:grpSpPr>
          <a:xfrm>
            <a:off x="1811638" y="3001775"/>
            <a:ext cx="275575" cy="317950"/>
            <a:chOff x="-168150" y="3185825"/>
            <a:chExt cx="275575" cy="317950"/>
          </a:xfrm>
        </p:grpSpPr>
        <p:sp>
          <p:nvSpPr>
            <p:cNvPr id="1478" name="Google Shape;1478;p36"/>
            <p:cNvSpPr/>
            <p:nvPr/>
          </p:nvSpPr>
          <p:spPr>
            <a:xfrm>
              <a:off x="-143200" y="3185825"/>
              <a:ext cx="100850" cy="48525"/>
            </a:xfrm>
            <a:custGeom>
              <a:rect b="b" l="l" r="r" t="t"/>
              <a:pathLst>
                <a:path extrusionOk="0" h="1941" w="4034">
                  <a:moveTo>
                    <a:pt x="1" y="1"/>
                  </a:moveTo>
                  <a:lnTo>
                    <a:pt x="1" y="750"/>
                  </a:lnTo>
                  <a:lnTo>
                    <a:pt x="1576" y="750"/>
                  </a:lnTo>
                  <a:cubicBezTo>
                    <a:pt x="2344" y="750"/>
                    <a:pt x="3035" y="1230"/>
                    <a:pt x="3304" y="1940"/>
                  </a:cubicBezTo>
                  <a:cubicBezTo>
                    <a:pt x="3534" y="1863"/>
                    <a:pt x="3784" y="1825"/>
                    <a:pt x="4033" y="1787"/>
                  </a:cubicBezTo>
                  <a:cubicBezTo>
                    <a:pt x="3688" y="731"/>
                    <a:pt x="2709"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6"/>
            <p:cNvSpPr/>
            <p:nvPr/>
          </p:nvSpPr>
          <p:spPr>
            <a:xfrm>
              <a:off x="-168150" y="3223275"/>
              <a:ext cx="89325" cy="28350"/>
            </a:xfrm>
            <a:custGeom>
              <a:rect b="b" l="l" r="r" t="t"/>
              <a:pathLst>
                <a:path extrusionOk="0" h="1134" w="3573">
                  <a:moveTo>
                    <a:pt x="0" y="1"/>
                  </a:moveTo>
                  <a:lnTo>
                    <a:pt x="0" y="730"/>
                  </a:lnTo>
                  <a:lnTo>
                    <a:pt x="2497" y="730"/>
                  </a:lnTo>
                  <a:cubicBezTo>
                    <a:pt x="2727" y="730"/>
                    <a:pt x="2900" y="903"/>
                    <a:pt x="2919" y="1134"/>
                  </a:cubicBezTo>
                  <a:cubicBezTo>
                    <a:pt x="3130" y="980"/>
                    <a:pt x="3342" y="846"/>
                    <a:pt x="3572" y="730"/>
                  </a:cubicBezTo>
                  <a:cubicBezTo>
                    <a:pt x="3399" y="289"/>
                    <a:pt x="2977" y="1"/>
                    <a:pt x="2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6"/>
            <p:cNvSpPr/>
            <p:nvPr/>
          </p:nvSpPr>
          <p:spPr>
            <a:xfrm>
              <a:off x="-119675" y="3286650"/>
              <a:ext cx="179575" cy="217125"/>
            </a:xfrm>
            <a:custGeom>
              <a:rect b="b" l="l" r="r" t="t"/>
              <a:pathLst>
                <a:path extrusionOk="0" h="8685" w="7183">
                  <a:moveTo>
                    <a:pt x="1979" y="1210"/>
                  </a:moveTo>
                  <a:cubicBezTo>
                    <a:pt x="2632" y="1210"/>
                    <a:pt x="3150" y="1729"/>
                    <a:pt x="3150" y="2381"/>
                  </a:cubicBezTo>
                  <a:lnTo>
                    <a:pt x="3150" y="3630"/>
                  </a:lnTo>
                  <a:lnTo>
                    <a:pt x="2075" y="3630"/>
                  </a:lnTo>
                  <a:cubicBezTo>
                    <a:pt x="1422" y="3630"/>
                    <a:pt x="903" y="3111"/>
                    <a:pt x="903" y="2458"/>
                  </a:cubicBezTo>
                  <a:lnTo>
                    <a:pt x="903" y="1210"/>
                  </a:lnTo>
                  <a:close/>
                  <a:moveTo>
                    <a:pt x="6261" y="1210"/>
                  </a:moveTo>
                  <a:lnTo>
                    <a:pt x="6261" y="2458"/>
                  </a:lnTo>
                  <a:cubicBezTo>
                    <a:pt x="6261" y="3111"/>
                    <a:pt x="5742" y="3630"/>
                    <a:pt x="5090" y="3630"/>
                  </a:cubicBezTo>
                  <a:lnTo>
                    <a:pt x="4014" y="3630"/>
                  </a:lnTo>
                  <a:lnTo>
                    <a:pt x="4014" y="2381"/>
                  </a:lnTo>
                  <a:cubicBezTo>
                    <a:pt x="4014" y="1729"/>
                    <a:pt x="4552" y="1210"/>
                    <a:pt x="5186" y="1210"/>
                  </a:cubicBezTo>
                  <a:close/>
                  <a:moveTo>
                    <a:pt x="3649" y="4551"/>
                  </a:moveTo>
                  <a:cubicBezTo>
                    <a:pt x="4494" y="4551"/>
                    <a:pt x="5166" y="5223"/>
                    <a:pt x="5166" y="6068"/>
                  </a:cubicBezTo>
                  <a:lnTo>
                    <a:pt x="5166" y="6971"/>
                  </a:lnTo>
                  <a:lnTo>
                    <a:pt x="2132" y="6971"/>
                  </a:lnTo>
                  <a:lnTo>
                    <a:pt x="2132" y="6068"/>
                  </a:lnTo>
                  <a:cubicBezTo>
                    <a:pt x="2132" y="5223"/>
                    <a:pt x="2804" y="4551"/>
                    <a:pt x="3649" y="4551"/>
                  </a:cubicBezTo>
                  <a:close/>
                  <a:moveTo>
                    <a:pt x="654" y="0"/>
                  </a:moveTo>
                  <a:cubicBezTo>
                    <a:pt x="231" y="596"/>
                    <a:pt x="1" y="1325"/>
                    <a:pt x="1" y="2055"/>
                  </a:cubicBezTo>
                  <a:lnTo>
                    <a:pt x="1" y="4551"/>
                  </a:lnTo>
                  <a:lnTo>
                    <a:pt x="1191" y="4551"/>
                  </a:lnTo>
                  <a:lnTo>
                    <a:pt x="1191" y="5281"/>
                  </a:lnTo>
                  <a:lnTo>
                    <a:pt x="1" y="5281"/>
                  </a:lnTo>
                  <a:cubicBezTo>
                    <a:pt x="1" y="5607"/>
                    <a:pt x="78" y="5915"/>
                    <a:pt x="174" y="6222"/>
                  </a:cubicBezTo>
                  <a:lnTo>
                    <a:pt x="1191" y="6222"/>
                  </a:lnTo>
                  <a:lnTo>
                    <a:pt x="1191" y="6971"/>
                  </a:lnTo>
                  <a:lnTo>
                    <a:pt x="519" y="6971"/>
                  </a:lnTo>
                  <a:cubicBezTo>
                    <a:pt x="1220" y="8113"/>
                    <a:pt x="2401" y="8685"/>
                    <a:pt x="3582" y="8685"/>
                  </a:cubicBezTo>
                  <a:cubicBezTo>
                    <a:pt x="4763" y="8685"/>
                    <a:pt x="5944" y="8113"/>
                    <a:pt x="6645" y="6971"/>
                  </a:cubicBezTo>
                  <a:lnTo>
                    <a:pt x="5992" y="6971"/>
                  </a:lnTo>
                  <a:lnTo>
                    <a:pt x="5992" y="6222"/>
                  </a:lnTo>
                  <a:lnTo>
                    <a:pt x="7010" y="6222"/>
                  </a:lnTo>
                  <a:cubicBezTo>
                    <a:pt x="7106" y="5915"/>
                    <a:pt x="7163" y="5607"/>
                    <a:pt x="7183" y="5281"/>
                  </a:cubicBezTo>
                  <a:lnTo>
                    <a:pt x="5992" y="5281"/>
                  </a:lnTo>
                  <a:lnTo>
                    <a:pt x="5992" y="4551"/>
                  </a:lnTo>
                  <a:lnTo>
                    <a:pt x="7183" y="4551"/>
                  </a:lnTo>
                  <a:lnTo>
                    <a:pt x="7183" y="2055"/>
                  </a:lnTo>
                  <a:cubicBezTo>
                    <a:pt x="7183" y="1325"/>
                    <a:pt x="6952" y="596"/>
                    <a:pt x="6530" y="0"/>
                  </a:cubicBezTo>
                  <a:lnTo>
                    <a:pt x="5013" y="0"/>
                  </a:lnTo>
                  <a:cubicBezTo>
                    <a:pt x="4437" y="0"/>
                    <a:pt x="3957" y="480"/>
                    <a:pt x="3957" y="1056"/>
                  </a:cubicBezTo>
                  <a:lnTo>
                    <a:pt x="3208" y="1056"/>
                  </a:lnTo>
                  <a:cubicBezTo>
                    <a:pt x="3208" y="480"/>
                    <a:pt x="2728" y="0"/>
                    <a:pt x="2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6"/>
            <p:cNvSpPr/>
            <p:nvPr/>
          </p:nvSpPr>
          <p:spPr>
            <a:xfrm>
              <a:off x="-17425" y="3185825"/>
              <a:ext cx="103250" cy="48525"/>
            </a:xfrm>
            <a:custGeom>
              <a:rect b="b" l="l" r="r" t="t"/>
              <a:pathLst>
                <a:path extrusionOk="0" h="1941" w="4130">
                  <a:moveTo>
                    <a:pt x="2440" y="1"/>
                  </a:moveTo>
                  <a:cubicBezTo>
                    <a:pt x="1326" y="1"/>
                    <a:pt x="327" y="731"/>
                    <a:pt x="1" y="1787"/>
                  </a:cubicBezTo>
                  <a:cubicBezTo>
                    <a:pt x="251" y="1806"/>
                    <a:pt x="481" y="1863"/>
                    <a:pt x="731" y="1940"/>
                  </a:cubicBezTo>
                  <a:cubicBezTo>
                    <a:pt x="1000" y="1211"/>
                    <a:pt x="1672" y="731"/>
                    <a:pt x="2440" y="731"/>
                  </a:cubicBezTo>
                  <a:lnTo>
                    <a:pt x="2440" y="750"/>
                  </a:lnTo>
                  <a:lnTo>
                    <a:pt x="4129" y="750"/>
                  </a:lnTo>
                  <a:lnTo>
                    <a:pt x="4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6"/>
            <p:cNvSpPr/>
            <p:nvPr/>
          </p:nvSpPr>
          <p:spPr>
            <a:xfrm>
              <a:off x="-160950" y="3343175"/>
              <a:ext cx="22575" cy="56300"/>
            </a:xfrm>
            <a:custGeom>
              <a:rect b="b" l="l" r="r" t="t"/>
              <a:pathLst>
                <a:path extrusionOk="0" h="2252" w="903">
                  <a:moveTo>
                    <a:pt x="452" y="0"/>
                  </a:moveTo>
                  <a:cubicBezTo>
                    <a:pt x="226" y="0"/>
                    <a:pt x="0" y="149"/>
                    <a:pt x="0" y="447"/>
                  </a:cubicBezTo>
                  <a:lnTo>
                    <a:pt x="0" y="1157"/>
                  </a:lnTo>
                  <a:cubicBezTo>
                    <a:pt x="0" y="1695"/>
                    <a:pt x="385" y="2156"/>
                    <a:pt x="903" y="2252"/>
                  </a:cubicBezTo>
                  <a:lnTo>
                    <a:pt x="903" y="447"/>
                  </a:lnTo>
                  <a:cubicBezTo>
                    <a:pt x="903" y="149"/>
                    <a:pt x="677"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6"/>
            <p:cNvSpPr/>
            <p:nvPr/>
          </p:nvSpPr>
          <p:spPr>
            <a:xfrm>
              <a:off x="-86050" y="3248475"/>
              <a:ext cx="112350" cy="37725"/>
            </a:xfrm>
            <a:custGeom>
              <a:rect b="b" l="l" r="r" t="t"/>
              <a:pathLst>
                <a:path extrusionOk="0" h="1509" w="4494">
                  <a:moveTo>
                    <a:pt x="2240" y="1"/>
                  </a:moveTo>
                  <a:cubicBezTo>
                    <a:pt x="1445" y="1"/>
                    <a:pt x="653" y="260"/>
                    <a:pt x="0" y="778"/>
                  </a:cubicBezTo>
                  <a:lnTo>
                    <a:pt x="807" y="778"/>
                  </a:lnTo>
                  <a:cubicBezTo>
                    <a:pt x="1363" y="778"/>
                    <a:pt x="1901" y="1047"/>
                    <a:pt x="2247" y="1508"/>
                  </a:cubicBezTo>
                  <a:cubicBezTo>
                    <a:pt x="2592" y="1047"/>
                    <a:pt x="3111" y="778"/>
                    <a:pt x="3687" y="778"/>
                  </a:cubicBezTo>
                  <a:lnTo>
                    <a:pt x="4493" y="778"/>
                  </a:lnTo>
                  <a:cubicBezTo>
                    <a:pt x="3831" y="260"/>
                    <a:pt x="3034" y="1"/>
                    <a:pt x="2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6"/>
            <p:cNvSpPr/>
            <p:nvPr/>
          </p:nvSpPr>
          <p:spPr>
            <a:xfrm>
              <a:off x="-78850" y="3335600"/>
              <a:ext cx="19225" cy="23075"/>
            </a:xfrm>
            <a:custGeom>
              <a:rect b="b" l="l" r="r" t="t"/>
              <a:pathLst>
                <a:path extrusionOk="0" h="923" w="769">
                  <a:moveTo>
                    <a:pt x="19" y="1"/>
                  </a:moveTo>
                  <a:lnTo>
                    <a:pt x="19" y="500"/>
                  </a:lnTo>
                  <a:cubicBezTo>
                    <a:pt x="0" y="731"/>
                    <a:pt x="192" y="923"/>
                    <a:pt x="442" y="923"/>
                  </a:cubicBezTo>
                  <a:lnTo>
                    <a:pt x="768" y="923"/>
                  </a:lnTo>
                  <a:lnTo>
                    <a:pt x="768" y="423"/>
                  </a:lnTo>
                  <a:cubicBezTo>
                    <a:pt x="768" y="193"/>
                    <a:pt x="576" y="1"/>
                    <a:pt x="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6"/>
            <p:cNvSpPr/>
            <p:nvPr/>
          </p:nvSpPr>
          <p:spPr>
            <a:xfrm>
              <a:off x="79550" y="3343175"/>
              <a:ext cx="22600" cy="56300"/>
            </a:xfrm>
            <a:custGeom>
              <a:rect b="b" l="l" r="r" t="t"/>
              <a:pathLst>
                <a:path extrusionOk="0" h="2252" w="904">
                  <a:moveTo>
                    <a:pt x="452" y="0"/>
                  </a:moveTo>
                  <a:cubicBezTo>
                    <a:pt x="226" y="0"/>
                    <a:pt x="1" y="149"/>
                    <a:pt x="1" y="447"/>
                  </a:cubicBezTo>
                  <a:lnTo>
                    <a:pt x="1" y="2252"/>
                  </a:lnTo>
                  <a:cubicBezTo>
                    <a:pt x="519" y="2156"/>
                    <a:pt x="903" y="1695"/>
                    <a:pt x="903" y="1157"/>
                  </a:cubicBezTo>
                  <a:lnTo>
                    <a:pt x="903" y="447"/>
                  </a:lnTo>
                  <a:cubicBezTo>
                    <a:pt x="903" y="149"/>
                    <a:pt x="678"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6"/>
            <p:cNvSpPr/>
            <p:nvPr/>
          </p:nvSpPr>
          <p:spPr>
            <a:xfrm>
              <a:off x="-48125" y="3418650"/>
              <a:ext cx="38900" cy="23550"/>
            </a:xfrm>
            <a:custGeom>
              <a:rect b="b" l="l" r="r" t="t"/>
              <a:pathLst>
                <a:path extrusionOk="0" h="942" w="1556">
                  <a:moveTo>
                    <a:pt x="787" y="1"/>
                  </a:moveTo>
                  <a:cubicBezTo>
                    <a:pt x="346" y="1"/>
                    <a:pt x="0" y="347"/>
                    <a:pt x="0" y="788"/>
                  </a:cubicBezTo>
                  <a:lnTo>
                    <a:pt x="0" y="942"/>
                  </a:lnTo>
                  <a:lnTo>
                    <a:pt x="1555" y="942"/>
                  </a:lnTo>
                  <a:lnTo>
                    <a:pt x="1555" y="788"/>
                  </a:lnTo>
                  <a:cubicBezTo>
                    <a:pt x="1555" y="347"/>
                    <a:pt x="1210"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6"/>
            <p:cNvSpPr/>
            <p:nvPr/>
          </p:nvSpPr>
          <p:spPr>
            <a:xfrm>
              <a:off x="18600" y="3223250"/>
              <a:ext cx="88825" cy="28850"/>
            </a:xfrm>
            <a:custGeom>
              <a:rect b="b" l="l" r="r" t="t"/>
              <a:pathLst>
                <a:path extrusionOk="0" h="1154" w="3553">
                  <a:moveTo>
                    <a:pt x="1032" y="1"/>
                  </a:moveTo>
                  <a:cubicBezTo>
                    <a:pt x="587" y="1"/>
                    <a:pt x="168" y="284"/>
                    <a:pt x="0" y="712"/>
                  </a:cubicBezTo>
                  <a:cubicBezTo>
                    <a:pt x="231" y="827"/>
                    <a:pt x="461" y="981"/>
                    <a:pt x="672" y="1154"/>
                  </a:cubicBezTo>
                  <a:cubicBezTo>
                    <a:pt x="691" y="923"/>
                    <a:pt x="864" y="751"/>
                    <a:pt x="1095" y="751"/>
                  </a:cubicBezTo>
                  <a:lnTo>
                    <a:pt x="1076" y="731"/>
                  </a:lnTo>
                  <a:lnTo>
                    <a:pt x="3553" y="731"/>
                  </a:lnTo>
                  <a:lnTo>
                    <a:pt x="3553" y="2"/>
                  </a:lnTo>
                  <a:lnTo>
                    <a:pt x="1076" y="2"/>
                  </a:lnTo>
                  <a:cubicBezTo>
                    <a:pt x="1061" y="1"/>
                    <a:pt x="1046"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6"/>
            <p:cNvSpPr/>
            <p:nvPr/>
          </p:nvSpPr>
          <p:spPr>
            <a:xfrm>
              <a:off x="-600" y="3335600"/>
              <a:ext cx="18725" cy="23075"/>
            </a:xfrm>
            <a:custGeom>
              <a:rect b="b" l="l" r="r" t="t"/>
              <a:pathLst>
                <a:path extrusionOk="0" h="923" w="749">
                  <a:moveTo>
                    <a:pt x="423" y="1"/>
                  </a:moveTo>
                  <a:cubicBezTo>
                    <a:pt x="192" y="1"/>
                    <a:pt x="0" y="193"/>
                    <a:pt x="0" y="423"/>
                  </a:cubicBezTo>
                  <a:lnTo>
                    <a:pt x="0" y="923"/>
                  </a:lnTo>
                  <a:lnTo>
                    <a:pt x="327" y="923"/>
                  </a:lnTo>
                  <a:cubicBezTo>
                    <a:pt x="557" y="923"/>
                    <a:pt x="749" y="731"/>
                    <a:pt x="749" y="500"/>
                  </a:cubicBezTo>
                  <a:lnTo>
                    <a:pt x="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36"/>
          <p:cNvGrpSpPr/>
          <p:nvPr/>
        </p:nvGrpSpPr>
        <p:grpSpPr>
          <a:xfrm>
            <a:off x="7067999" y="3001825"/>
            <a:ext cx="252550" cy="317825"/>
            <a:chOff x="-3996625" y="3864150"/>
            <a:chExt cx="252550" cy="317825"/>
          </a:xfrm>
        </p:grpSpPr>
        <p:sp>
          <p:nvSpPr>
            <p:cNvPr id="1490" name="Google Shape;1490;p36"/>
            <p:cNvSpPr/>
            <p:nvPr/>
          </p:nvSpPr>
          <p:spPr>
            <a:xfrm>
              <a:off x="-3918375" y="4072025"/>
              <a:ext cx="78275" cy="109950"/>
            </a:xfrm>
            <a:custGeom>
              <a:rect b="b" l="l" r="r" t="t"/>
              <a:pathLst>
                <a:path extrusionOk="0" h="4398" w="3131">
                  <a:moveTo>
                    <a:pt x="654" y="0"/>
                  </a:moveTo>
                  <a:lnTo>
                    <a:pt x="654" y="3015"/>
                  </a:lnTo>
                  <a:cubicBezTo>
                    <a:pt x="634" y="3361"/>
                    <a:pt x="346" y="3649"/>
                    <a:pt x="1" y="3649"/>
                  </a:cubicBezTo>
                  <a:lnTo>
                    <a:pt x="1" y="4398"/>
                  </a:lnTo>
                  <a:lnTo>
                    <a:pt x="1249" y="4398"/>
                  </a:lnTo>
                  <a:cubicBezTo>
                    <a:pt x="2286" y="4398"/>
                    <a:pt x="3131" y="3553"/>
                    <a:pt x="3131" y="2497"/>
                  </a:cubicBezTo>
                  <a:lnTo>
                    <a:pt x="3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6"/>
            <p:cNvSpPr/>
            <p:nvPr/>
          </p:nvSpPr>
          <p:spPr>
            <a:xfrm>
              <a:off x="-3996625" y="3864150"/>
              <a:ext cx="252550" cy="189650"/>
            </a:xfrm>
            <a:custGeom>
              <a:rect b="b" l="l" r="r" t="t"/>
              <a:pathLst>
                <a:path extrusionOk="0" h="7586" w="10102">
                  <a:moveTo>
                    <a:pt x="20" y="1"/>
                  </a:moveTo>
                  <a:lnTo>
                    <a:pt x="20" y="1921"/>
                  </a:lnTo>
                  <a:cubicBezTo>
                    <a:pt x="1" y="4552"/>
                    <a:pt x="2036" y="6760"/>
                    <a:pt x="4686" y="6952"/>
                  </a:cubicBezTo>
                  <a:lnTo>
                    <a:pt x="4686" y="7586"/>
                  </a:lnTo>
                  <a:lnTo>
                    <a:pt x="5416" y="7586"/>
                  </a:lnTo>
                  <a:lnTo>
                    <a:pt x="5416" y="6952"/>
                  </a:lnTo>
                  <a:cubicBezTo>
                    <a:pt x="8066" y="6760"/>
                    <a:pt x="10101" y="4552"/>
                    <a:pt x="10082" y="1921"/>
                  </a:cubicBezTo>
                  <a:lnTo>
                    <a:pt x="10082" y="1"/>
                  </a:lnTo>
                  <a:lnTo>
                    <a:pt x="9352" y="1"/>
                  </a:lnTo>
                  <a:lnTo>
                    <a:pt x="9352" y="1921"/>
                  </a:lnTo>
                  <a:cubicBezTo>
                    <a:pt x="9333" y="4129"/>
                    <a:pt x="7643" y="5992"/>
                    <a:pt x="5416" y="6184"/>
                  </a:cubicBezTo>
                  <a:lnTo>
                    <a:pt x="5416" y="5512"/>
                  </a:lnTo>
                  <a:lnTo>
                    <a:pt x="4667" y="5512"/>
                  </a:lnTo>
                  <a:lnTo>
                    <a:pt x="4667" y="6203"/>
                  </a:lnTo>
                  <a:cubicBezTo>
                    <a:pt x="2459" y="5992"/>
                    <a:pt x="750" y="4129"/>
                    <a:pt x="750" y="1921"/>
                  </a:cubicBezTo>
                  <a:lnTo>
                    <a:pt x="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36"/>
          <p:cNvGrpSpPr/>
          <p:nvPr/>
        </p:nvGrpSpPr>
        <p:grpSpPr>
          <a:xfrm>
            <a:off x="7035124" y="1287063"/>
            <a:ext cx="318300" cy="317825"/>
            <a:chOff x="-4777200" y="3864150"/>
            <a:chExt cx="318300" cy="317825"/>
          </a:xfrm>
        </p:grpSpPr>
        <p:sp>
          <p:nvSpPr>
            <p:cNvPr id="1493" name="Google Shape;1493;p36"/>
            <p:cNvSpPr/>
            <p:nvPr/>
          </p:nvSpPr>
          <p:spPr>
            <a:xfrm>
              <a:off x="-4693650" y="3938075"/>
              <a:ext cx="149800" cy="200700"/>
            </a:xfrm>
            <a:custGeom>
              <a:rect b="b" l="l" r="r" t="t"/>
              <a:pathLst>
                <a:path extrusionOk="0" h="8028" w="5992">
                  <a:moveTo>
                    <a:pt x="0" y="1"/>
                  </a:moveTo>
                  <a:lnTo>
                    <a:pt x="0" y="7605"/>
                  </a:lnTo>
                  <a:cubicBezTo>
                    <a:pt x="211" y="7547"/>
                    <a:pt x="422" y="7547"/>
                    <a:pt x="634" y="7547"/>
                  </a:cubicBezTo>
                  <a:lnTo>
                    <a:pt x="941" y="7547"/>
                  </a:lnTo>
                  <a:lnTo>
                    <a:pt x="941" y="3861"/>
                  </a:lnTo>
                  <a:lnTo>
                    <a:pt x="1690" y="3861"/>
                  </a:lnTo>
                  <a:lnTo>
                    <a:pt x="1690" y="7701"/>
                  </a:lnTo>
                  <a:cubicBezTo>
                    <a:pt x="1786" y="7739"/>
                    <a:pt x="1882" y="7778"/>
                    <a:pt x="1978" y="7816"/>
                  </a:cubicBezTo>
                  <a:cubicBezTo>
                    <a:pt x="2170" y="7912"/>
                    <a:pt x="2400" y="7989"/>
                    <a:pt x="2612" y="8008"/>
                  </a:cubicBezTo>
                  <a:lnTo>
                    <a:pt x="2612" y="6203"/>
                  </a:lnTo>
                  <a:lnTo>
                    <a:pt x="3360" y="6203"/>
                  </a:lnTo>
                  <a:lnTo>
                    <a:pt x="3360" y="8027"/>
                  </a:lnTo>
                  <a:cubicBezTo>
                    <a:pt x="3610" y="7989"/>
                    <a:pt x="3840" y="7931"/>
                    <a:pt x="4071" y="7816"/>
                  </a:cubicBezTo>
                  <a:cubicBezTo>
                    <a:pt x="4148" y="7797"/>
                    <a:pt x="4205" y="7759"/>
                    <a:pt x="4282" y="7739"/>
                  </a:cubicBezTo>
                  <a:lnTo>
                    <a:pt x="4282" y="2017"/>
                  </a:lnTo>
                  <a:lnTo>
                    <a:pt x="5031" y="2017"/>
                  </a:lnTo>
                  <a:lnTo>
                    <a:pt x="5031" y="7567"/>
                  </a:lnTo>
                  <a:cubicBezTo>
                    <a:pt x="5165" y="7547"/>
                    <a:pt x="5281" y="7547"/>
                    <a:pt x="5396" y="7547"/>
                  </a:cubicBezTo>
                  <a:cubicBezTo>
                    <a:pt x="5607" y="7547"/>
                    <a:pt x="5799" y="7567"/>
                    <a:pt x="5991" y="7586"/>
                  </a:cubicBezTo>
                  <a:lnTo>
                    <a:pt x="5991" y="1"/>
                  </a:lnTo>
                  <a:lnTo>
                    <a:pt x="5031" y="1"/>
                  </a:lnTo>
                  <a:lnTo>
                    <a:pt x="5031" y="1172"/>
                  </a:lnTo>
                  <a:lnTo>
                    <a:pt x="4282" y="1172"/>
                  </a:lnTo>
                  <a:lnTo>
                    <a:pt x="4282" y="1"/>
                  </a:lnTo>
                  <a:lnTo>
                    <a:pt x="3360" y="1"/>
                  </a:lnTo>
                  <a:lnTo>
                    <a:pt x="3360" y="5358"/>
                  </a:lnTo>
                  <a:lnTo>
                    <a:pt x="2612" y="5358"/>
                  </a:lnTo>
                  <a:lnTo>
                    <a:pt x="2612" y="1"/>
                  </a:lnTo>
                  <a:lnTo>
                    <a:pt x="1671" y="1"/>
                  </a:lnTo>
                  <a:lnTo>
                    <a:pt x="1671" y="3035"/>
                  </a:lnTo>
                  <a:lnTo>
                    <a:pt x="941" y="3035"/>
                  </a:lnTo>
                  <a:lnTo>
                    <a:pt x="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6"/>
            <p:cNvSpPr/>
            <p:nvPr/>
          </p:nvSpPr>
          <p:spPr>
            <a:xfrm>
              <a:off x="-4525150" y="3864150"/>
              <a:ext cx="66250" cy="275100"/>
            </a:xfrm>
            <a:custGeom>
              <a:rect b="b" l="l" r="r" t="t"/>
              <a:pathLst>
                <a:path extrusionOk="0" h="11004" w="2650">
                  <a:moveTo>
                    <a:pt x="1978" y="1"/>
                  </a:moveTo>
                  <a:lnTo>
                    <a:pt x="0" y="2708"/>
                  </a:lnTo>
                  <a:lnTo>
                    <a:pt x="0" y="10792"/>
                  </a:lnTo>
                  <a:cubicBezTo>
                    <a:pt x="288" y="10927"/>
                    <a:pt x="615" y="11004"/>
                    <a:pt x="922" y="11004"/>
                  </a:cubicBezTo>
                  <a:lnTo>
                    <a:pt x="922" y="4052"/>
                  </a:lnTo>
                  <a:lnTo>
                    <a:pt x="2650" y="2267"/>
                  </a:lnTo>
                  <a:lnTo>
                    <a:pt x="2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6"/>
            <p:cNvSpPr/>
            <p:nvPr/>
          </p:nvSpPr>
          <p:spPr>
            <a:xfrm>
              <a:off x="-4482925" y="3948175"/>
              <a:ext cx="24025" cy="189150"/>
            </a:xfrm>
            <a:custGeom>
              <a:rect b="b" l="l" r="r" t="t"/>
              <a:pathLst>
                <a:path extrusionOk="0" h="7566" w="961">
                  <a:moveTo>
                    <a:pt x="961" y="0"/>
                  </a:moveTo>
                  <a:lnTo>
                    <a:pt x="1" y="999"/>
                  </a:lnTo>
                  <a:lnTo>
                    <a:pt x="1" y="7566"/>
                  </a:lnTo>
                  <a:cubicBezTo>
                    <a:pt x="135" y="7527"/>
                    <a:pt x="270" y="7489"/>
                    <a:pt x="404" y="7412"/>
                  </a:cubicBezTo>
                  <a:cubicBezTo>
                    <a:pt x="577" y="7335"/>
                    <a:pt x="769" y="7278"/>
                    <a:pt x="961" y="7239"/>
                  </a:cubicBezTo>
                  <a:lnTo>
                    <a:pt x="961" y="7220"/>
                  </a:lnTo>
                  <a:lnTo>
                    <a:pt x="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6"/>
            <p:cNvSpPr/>
            <p:nvPr/>
          </p:nvSpPr>
          <p:spPr>
            <a:xfrm>
              <a:off x="-4777200" y="3864150"/>
              <a:ext cx="64850" cy="275100"/>
            </a:xfrm>
            <a:custGeom>
              <a:rect b="b" l="l" r="r" t="t"/>
              <a:pathLst>
                <a:path extrusionOk="0" h="11004" w="2594">
                  <a:moveTo>
                    <a:pt x="1" y="1"/>
                  </a:moveTo>
                  <a:lnTo>
                    <a:pt x="1" y="5512"/>
                  </a:lnTo>
                  <a:lnTo>
                    <a:pt x="1652" y="7509"/>
                  </a:lnTo>
                  <a:lnTo>
                    <a:pt x="1652" y="11004"/>
                  </a:lnTo>
                  <a:cubicBezTo>
                    <a:pt x="1979" y="11004"/>
                    <a:pt x="2305" y="10927"/>
                    <a:pt x="2593" y="10812"/>
                  </a:cubicBezTo>
                  <a:lnTo>
                    <a:pt x="2593" y="2708"/>
                  </a:lnTo>
                  <a:lnTo>
                    <a:pt x="6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6"/>
            <p:cNvSpPr/>
            <p:nvPr/>
          </p:nvSpPr>
          <p:spPr>
            <a:xfrm>
              <a:off x="-4777200" y="4031225"/>
              <a:ext cx="22600" cy="105625"/>
            </a:xfrm>
            <a:custGeom>
              <a:rect b="b" l="l" r="r" t="t"/>
              <a:pathLst>
                <a:path extrusionOk="0" h="4225" w="904">
                  <a:moveTo>
                    <a:pt x="1" y="0"/>
                  </a:moveTo>
                  <a:lnTo>
                    <a:pt x="1" y="3898"/>
                  </a:lnTo>
                  <a:cubicBezTo>
                    <a:pt x="193" y="3956"/>
                    <a:pt x="366" y="4013"/>
                    <a:pt x="558" y="4090"/>
                  </a:cubicBezTo>
                  <a:cubicBezTo>
                    <a:pt x="673" y="4148"/>
                    <a:pt x="788" y="4186"/>
                    <a:pt x="903" y="4225"/>
                  </a:cubicBezTo>
                  <a:lnTo>
                    <a:pt x="903" y="109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6"/>
            <p:cNvSpPr/>
            <p:nvPr/>
          </p:nvSpPr>
          <p:spPr>
            <a:xfrm>
              <a:off x="-4777200" y="4145475"/>
              <a:ext cx="317825" cy="36500"/>
            </a:xfrm>
            <a:custGeom>
              <a:rect b="b" l="l" r="r" t="t"/>
              <a:pathLst>
                <a:path extrusionOk="0" h="1460" w="12713">
                  <a:moveTo>
                    <a:pt x="3918" y="0"/>
                  </a:moveTo>
                  <a:cubicBezTo>
                    <a:pt x="3572" y="0"/>
                    <a:pt x="3227" y="77"/>
                    <a:pt x="2920" y="231"/>
                  </a:cubicBezTo>
                  <a:cubicBezTo>
                    <a:pt x="2497" y="413"/>
                    <a:pt x="2046" y="504"/>
                    <a:pt x="1592" y="504"/>
                  </a:cubicBezTo>
                  <a:cubicBezTo>
                    <a:pt x="1139" y="504"/>
                    <a:pt x="682" y="413"/>
                    <a:pt x="250" y="231"/>
                  </a:cubicBezTo>
                  <a:cubicBezTo>
                    <a:pt x="174" y="192"/>
                    <a:pt x="78" y="154"/>
                    <a:pt x="1" y="115"/>
                  </a:cubicBezTo>
                  <a:lnTo>
                    <a:pt x="1" y="1460"/>
                  </a:lnTo>
                  <a:lnTo>
                    <a:pt x="12713" y="1460"/>
                  </a:lnTo>
                  <a:lnTo>
                    <a:pt x="12713" y="115"/>
                  </a:lnTo>
                  <a:cubicBezTo>
                    <a:pt x="12617" y="135"/>
                    <a:pt x="12540" y="173"/>
                    <a:pt x="12444" y="211"/>
                  </a:cubicBezTo>
                  <a:cubicBezTo>
                    <a:pt x="12021" y="403"/>
                    <a:pt x="11580" y="499"/>
                    <a:pt x="11119" y="499"/>
                  </a:cubicBezTo>
                  <a:cubicBezTo>
                    <a:pt x="11080" y="501"/>
                    <a:pt x="11042" y="502"/>
                    <a:pt x="11003" y="502"/>
                  </a:cubicBezTo>
                  <a:cubicBezTo>
                    <a:pt x="10584" y="502"/>
                    <a:pt x="10181" y="407"/>
                    <a:pt x="9794" y="231"/>
                  </a:cubicBezTo>
                  <a:cubicBezTo>
                    <a:pt x="9487" y="77"/>
                    <a:pt x="9160" y="0"/>
                    <a:pt x="8834" y="0"/>
                  </a:cubicBezTo>
                  <a:lnTo>
                    <a:pt x="8680" y="0"/>
                  </a:lnTo>
                  <a:cubicBezTo>
                    <a:pt x="8335" y="0"/>
                    <a:pt x="7989" y="77"/>
                    <a:pt x="7682" y="231"/>
                  </a:cubicBezTo>
                  <a:cubicBezTo>
                    <a:pt x="7259" y="413"/>
                    <a:pt x="6808" y="504"/>
                    <a:pt x="6354" y="504"/>
                  </a:cubicBezTo>
                  <a:cubicBezTo>
                    <a:pt x="5901" y="504"/>
                    <a:pt x="5445" y="413"/>
                    <a:pt x="5013" y="231"/>
                  </a:cubicBezTo>
                  <a:cubicBezTo>
                    <a:pt x="4705" y="77"/>
                    <a:pt x="4360" y="0"/>
                    <a:pt x="4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37"/>
          <p:cNvSpPr txBox="1"/>
          <p:nvPr>
            <p:ph idx="2" type="subTitle"/>
          </p:nvPr>
        </p:nvSpPr>
        <p:spPr>
          <a:xfrm>
            <a:off x="1463651" y="1705125"/>
            <a:ext cx="2925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Our company is excited to announce the development of a new project that has been in development for months. This innovative idea is expected to revolutionize our work”</a:t>
            </a:r>
            <a:endParaRPr/>
          </a:p>
        </p:txBody>
      </p:sp>
      <p:sp>
        <p:nvSpPr>
          <p:cNvPr id="1504" name="Google Shape;1504;p37"/>
          <p:cNvSpPr txBox="1"/>
          <p:nvPr>
            <p:ph idx="3" type="subTitle"/>
          </p:nvPr>
        </p:nvSpPr>
        <p:spPr>
          <a:xfrm>
            <a:off x="4693702" y="1705125"/>
            <a:ext cx="29250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t>
            </a:r>
            <a:r>
              <a:rPr lang="en"/>
              <a:t>The reach of our newsletter is limitless! Every day we have more and more subscribers who want to discover everything we have to tell. We even improved the design!”</a:t>
            </a:r>
            <a:endParaRPr/>
          </a:p>
        </p:txBody>
      </p:sp>
      <p:sp>
        <p:nvSpPr>
          <p:cNvPr id="1505" name="Google Shape;1505;p37"/>
          <p:cNvSpPr txBox="1"/>
          <p:nvPr>
            <p:ph idx="4" type="subTitle"/>
          </p:nvPr>
        </p:nvSpPr>
        <p:spPr>
          <a:xfrm>
            <a:off x="1463651" y="3453450"/>
            <a:ext cx="2925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Our organization has been recognized for excellence in our field by receiving an award. This recognition reflects the hard work and dedication of all of our amazing collaborators”</a:t>
            </a:r>
            <a:endParaRPr/>
          </a:p>
        </p:txBody>
      </p:sp>
      <p:sp>
        <p:nvSpPr>
          <p:cNvPr id="1506" name="Google Shape;1506;p37"/>
          <p:cNvSpPr txBox="1"/>
          <p:nvPr>
            <p:ph idx="5" type="subTitle"/>
          </p:nvPr>
        </p:nvSpPr>
        <p:spPr>
          <a:xfrm>
            <a:off x="4693702" y="3453450"/>
            <a:ext cx="29250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1507" name="Google Shape;150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 EXAMPLES</a:t>
            </a:r>
            <a:endParaRPr/>
          </a:p>
        </p:txBody>
      </p:sp>
      <p:sp>
        <p:nvSpPr>
          <p:cNvPr id="1508" name="Google Shape;1508;p37"/>
          <p:cNvSpPr txBox="1"/>
          <p:nvPr>
            <p:ph idx="1" type="subTitle"/>
          </p:nvPr>
        </p:nvSpPr>
        <p:spPr>
          <a:xfrm>
            <a:off x="1463650" y="1322675"/>
            <a:ext cx="2925000" cy="47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a:t>
            </a:r>
            <a:r>
              <a:rPr lang="en"/>
              <a:t>PROJECT</a:t>
            </a:r>
            <a:endParaRPr/>
          </a:p>
        </p:txBody>
      </p:sp>
      <p:sp>
        <p:nvSpPr>
          <p:cNvPr id="1509" name="Google Shape;1509;p37"/>
          <p:cNvSpPr txBox="1"/>
          <p:nvPr>
            <p:ph idx="6" type="subTitle"/>
          </p:nvPr>
        </p:nvSpPr>
        <p:spPr>
          <a:xfrm>
            <a:off x="1463650" y="3071000"/>
            <a:ext cx="2925000" cy="47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AWARD RECOGNITION</a:t>
            </a:r>
            <a:endParaRPr/>
          </a:p>
        </p:txBody>
      </p:sp>
      <p:sp>
        <p:nvSpPr>
          <p:cNvPr id="1510" name="Google Shape;1510;p37"/>
          <p:cNvSpPr txBox="1"/>
          <p:nvPr>
            <p:ph idx="7" type="subTitle"/>
          </p:nvPr>
        </p:nvSpPr>
        <p:spPr>
          <a:xfrm>
            <a:off x="4693700" y="1322675"/>
            <a:ext cx="2925000" cy="47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NEWSLETTER EXPANSION</a:t>
            </a:r>
            <a:endParaRPr/>
          </a:p>
        </p:txBody>
      </p:sp>
      <p:sp>
        <p:nvSpPr>
          <p:cNvPr id="1511" name="Google Shape;1511;p37"/>
          <p:cNvSpPr txBox="1"/>
          <p:nvPr>
            <p:ph idx="8" type="subTitle"/>
          </p:nvPr>
        </p:nvSpPr>
        <p:spPr>
          <a:xfrm>
            <a:off x="4693700" y="3071000"/>
            <a:ext cx="2925000" cy="47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CSR</a:t>
            </a:r>
            <a:endParaRPr/>
          </a:p>
        </p:txBody>
      </p:sp>
      <p:grpSp>
        <p:nvGrpSpPr>
          <p:cNvPr id="1512" name="Google Shape;1512;p37"/>
          <p:cNvGrpSpPr/>
          <p:nvPr/>
        </p:nvGrpSpPr>
        <p:grpSpPr>
          <a:xfrm>
            <a:off x="1069750" y="1400150"/>
            <a:ext cx="214625" cy="317825"/>
            <a:chOff x="1831325" y="2713225"/>
            <a:chExt cx="214625" cy="317825"/>
          </a:xfrm>
        </p:grpSpPr>
        <p:sp>
          <p:nvSpPr>
            <p:cNvPr id="1513" name="Google Shape;1513;p37"/>
            <p:cNvSpPr/>
            <p:nvPr/>
          </p:nvSpPr>
          <p:spPr>
            <a:xfrm>
              <a:off x="1917250" y="2713225"/>
              <a:ext cx="38925" cy="62425"/>
            </a:xfrm>
            <a:custGeom>
              <a:rect b="b" l="l" r="r" t="t"/>
              <a:pathLst>
                <a:path extrusionOk="0" h="2497" w="1557">
                  <a:moveTo>
                    <a:pt x="1" y="0"/>
                  </a:moveTo>
                  <a:lnTo>
                    <a:pt x="1" y="672"/>
                  </a:lnTo>
                  <a:lnTo>
                    <a:pt x="481" y="2497"/>
                  </a:lnTo>
                  <a:lnTo>
                    <a:pt x="1095" y="2497"/>
                  </a:lnTo>
                  <a:lnTo>
                    <a:pt x="1556" y="672"/>
                  </a:lnTo>
                  <a:lnTo>
                    <a:pt x="15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7"/>
            <p:cNvSpPr/>
            <p:nvPr/>
          </p:nvSpPr>
          <p:spPr>
            <a:xfrm>
              <a:off x="1866375" y="2745850"/>
              <a:ext cx="141150" cy="195425"/>
            </a:xfrm>
            <a:custGeom>
              <a:rect b="b" l="l" r="r" t="t"/>
              <a:pathLst>
                <a:path extrusionOk="0" h="7817" w="5646">
                  <a:moveTo>
                    <a:pt x="1978" y="2920"/>
                  </a:moveTo>
                  <a:lnTo>
                    <a:pt x="1959" y="3669"/>
                  </a:lnTo>
                  <a:lnTo>
                    <a:pt x="1229" y="3669"/>
                  </a:lnTo>
                  <a:lnTo>
                    <a:pt x="1229" y="2920"/>
                  </a:lnTo>
                  <a:close/>
                  <a:moveTo>
                    <a:pt x="4398" y="2920"/>
                  </a:moveTo>
                  <a:lnTo>
                    <a:pt x="4398" y="3669"/>
                  </a:lnTo>
                  <a:lnTo>
                    <a:pt x="3649" y="3669"/>
                  </a:lnTo>
                  <a:lnTo>
                    <a:pt x="3649" y="2920"/>
                  </a:lnTo>
                  <a:close/>
                  <a:moveTo>
                    <a:pt x="1421" y="1"/>
                  </a:moveTo>
                  <a:cubicBezTo>
                    <a:pt x="1095" y="193"/>
                    <a:pt x="788" y="462"/>
                    <a:pt x="557" y="769"/>
                  </a:cubicBezTo>
                  <a:cubicBezTo>
                    <a:pt x="192" y="1249"/>
                    <a:pt x="0" y="1844"/>
                    <a:pt x="0" y="2440"/>
                  </a:cubicBezTo>
                  <a:lnTo>
                    <a:pt x="0" y="4629"/>
                  </a:lnTo>
                  <a:lnTo>
                    <a:pt x="1959" y="4629"/>
                  </a:lnTo>
                  <a:lnTo>
                    <a:pt x="1959" y="5378"/>
                  </a:lnTo>
                  <a:lnTo>
                    <a:pt x="39" y="5378"/>
                  </a:lnTo>
                  <a:lnTo>
                    <a:pt x="327" y="6299"/>
                  </a:lnTo>
                  <a:lnTo>
                    <a:pt x="1537" y="6299"/>
                  </a:lnTo>
                  <a:lnTo>
                    <a:pt x="1537" y="7048"/>
                  </a:lnTo>
                  <a:lnTo>
                    <a:pt x="4110" y="7048"/>
                  </a:lnTo>
                  <a:lnTo>
                    <a:pt x="4110" y="6319"/>
                  </a:lnTo>
                  <a:lnTo>
                    <a:pt x="5319" y="6319"/>
                  </a:lnTo>
                  <a:lnTo>
                    <a:pt x="5607" y="5397"/>
                  </a:lnTo>
                  <a:lnTo>
                    <a:pt x="3649" y="5397"/>
                  </a:lnTo>
                  <a:lnTo>
                    <a:pt x="3649" y="4648"/>
                  </a:lnTo>
                  <a:lnTo>
                    <a:pt x="5646" y="4648"/>
                  </a:lnTo>
                  <a:lnTo>
                    <a:pt x="5646" y="2459"/>
                  </a:lnTo>
                  <a:cubicBezTo>
                    <a:pt x="5646" y="1864"/>
                    <a:pt x="5435" y="1268"/>
                    <a:pt x="5070" y="788"/>
                  </a:cubicBezTo>
                  <a:cubicBezTo>
                    <a:pt x="4839" y="462"/>
                    <a:pt x="4551" y="212"/>
                    <a:pt x="4206" y="20"/>
                  </a:cubicBezTo>
                  <a:lnTo>
                    <a:pt x="4186" y="1"/>
                  </a:lnTo>
                  <a:lnTo>
                    <a:pt x="3687" y="1921"/>
                  </a:lnTo>
                  <a:lnTo>
                    <a:pt x="1921" y="1921"/>
                  </a:lnTo>
                  <a:lnTo>
                    <a:pt x="1421" y="1"/>
                  </a:lnTo>
                  <a:close/>
                  <a:moveTo>
                    <a:pt x="4110" y="7048"/>
                  </a:moveTo>
                  <a:lnTo>
                    <a:pt x="4110" y="7067"/>
                  </a:lnTo>
                  <a:lnTo>
                    <a:pt x="4128" y="7067"/>
                  </a:lnTo>
                  <a:lnTo>
                    <a:pt x="4110" y="7048"/>
                  </a:lnTo>
                  <a:close/>
                  <a:moveTo>
                    <a:pt x="576" y="7048"/>
                  </a:moveTo>
                  <a:lnTo>
                    <a:pt x="807" y="7797"/>
                  </a:lnTo>
                  <a:lnTo>
                    <a:pt x="1537" y="7048"/>
                  </a:lnTo>
                  <a:close/>
                  <a:moveTo>
                    <a:pt x="4128" y="7067"/>
                  </a:moveTo>
                  <a:lnTo>
                    <a:pt x="4839" y="7816"/>
                  </a:lnTo>
                  <a:lnTo>
                    <a:pt x="5070" y="70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7"/>
            <p:cNvSpPr/>
            <p:nvPr/>
          </p:nvSpPr>
          <p:spPr>
            <a:xfrm>
              <a:off x="1831325" y="2713225"/>
              <a:ext cx="42275" cy="57625"/>
            </a:xfrm>
            <a:custGeom>
              <a:rect b="b" l="l" r="r" t="t"/>
              <a:pathLst>
                <a:path extrusionOk="0" h="2305" w="1691">
                  <a:moveTo>
                    <a:pt x="1" y="0"/>
                  </a:moveTo>
                  <a:lnTo>
                    <a:pt x="1" y="864"/>
                  </a:lnTo>
                  <a:cubicBezTo>
                    <a:pt x="20" y="1479"/>
                    <a:pt x="385" y="2055"/>
                    <a:pt x="961" y="2304"/>
                  </a:cubicBezTo>
                  <a:cubicBezTo>
                    <a:pt x="1076" y="2055"/>
                    <a:pt x="1210" y="1824"/>
                    <a:pt x="1364" y="1613"/>
                  </a:cubicBezTo>
                  <a:cubicBezTo>
                    <a:pt x="1460" y="1479"/>
                    <a:pt x="1575" y="1364"/>
                    <a:pt x="1690" y="1248"/>
                  </a:cubicBezTo>
                  <a:lnTo>
                    <a:pt x="4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7"/>
            <p:cNvSpPr/>
            <p:nvPr/>
          </p:nvSpPr>
          <p:spPr>
            <a:xfrm>
              <a:off x="2002225" y="2713225"/>
              <a:ext cx="43725" cy="59075"/>
            </a:xfrm>
            <a:custGeom>
              <a:rect b="b" l="l" r="r" t="t"/>
              <a:pathLst>
                <a:path extrusionOk="0" h="2363" w="1749">
                  <a:moveTo>
                    <a:pt x="1326" y="0"/>
                  </a:moveTo>
                  <a:lnTo>
                    <a:pt x="1" y="1325"/>
                  </a:lnTo>
                  <a:lnTo>
                    <a:pt x="1" y="1344"/>
                  </a:lnTo>
                  <a:cubicBezTo>
                    <a:pt x="77" y="1440"/>
                    <a:pt x="154" y="1536"/>
                    <a:pt x="231" y="1632"/>
                  </a:cubicBezTo>
                  <a:cubicBezTo>
                    <a:pt x="404" y="1844"/>
                    <a:pt x="538" y="2093"/>
                    <a:pt x="654" y="2362"/>
                  </a:cubicBezTo>
                  <a:cubicBezTo>
                    <a:pt x="1306" y="2151"/>
                    <a:pt x="1748" y="1536"/>
                    <a:pt x="1748" y="864"/>
                  </a:cubicBezTo>
                  <a:lnTo>
                    <a:pt x="17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p:nvPr/>
          </p:nvSpPr>
          <p:spPr>
            <a:xfrm>
              <a:off x="1890375" y="2941250"/>
              <a:ext cx="92675" cy="48025"/>
            </a:xfrm>
            <a:custGeom>
              <a:rect b="b" l="l" r="r" t="t"/>
              <a:pathLst>
                <a:path extrusionOk="0" h="1921" w="3707">
                  <a:moveTo>
                    <a:pt x="865" y="0"/>
                  </a:moveTo>
                  <a:lnTo>
                    <a:pt x="0" y="864"/>
                  </a:lnTo>
                  <a:lnTo>
                    <a:pt x="0" y="1921"/>
                  </a:lnTo>
                  <a:lnTo>
                    <a:pt x="3707" y="1921"/>
                  </a:lnTo>
                  <a:lnTo>
                    <a:pt x="3707" y="864"/>
                  </a:lnTo>
                  <a:lnTo>
                    <a:pt x="28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7"/>
            <p:cNvSpPr/>
            <p:nvPr/>
          </p:nvSpPr>
          <p:spPr>
            <a:xfrm>
              <a:off x="1894225" y="3007975"/>
              <a:ext cx="84975" cy="23075"/>
            </a:xfrm>
            <a:custGeom>
              <a:rect b="b" l="l" r="r" t="t"/>
              <a:pathLst>
                <a:path extrusionOk="0" h="923" w="3399">
                  <a:moveTo>
                    <a:pt x="0" y="0"/>
                  </a:moveTo>
                  <a:cubicBezTo>
                    <a:pt x="39" y="96"/>
                    <a:pt x="653" y="922"/>
                    <a:pt x="653" y="922"/>
                  </a:cubicBezTo>
                  <a:lnTo>
                    <a:pt x="2765" y="922"/>
                  </a:lnTo>
                  <a:cubicBezTo>
                    <a:pt x="2765" y="922"/>
                    <a:pt x="3361" y="96"/>
                    <a:pt x="3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37"/>
          <p:cNvGrpSpPr/>
          <p:nvPr/>
        </p:nvGrpSpPr>
        <p:grpSpPr>
          <a:xfrm>
            <a:off x="1042875" y="3148488"/>
            <a:ext cx="268375" cy="317825"/>
            <a:chOff x="1802050" y="3391050"/>
            <a:chExt cx="268375" cy="317825"/>
          </a:xfrm>
        </p:grpSpPr>
        <p:sp>
          <p:nvSpPr>
            <p:cNvPr id="1520" name="Google Shape;1520;p37"/>
            <p:cNvSpPr/>
            <p:nvPr/>
          </p:nvSpPr>
          <p:spPr>
            <a:xfrm>
              <a:off x="1847175" y="3391050"/>
              <a:ext cx="177650" cy="114775"/>
            </a:xfrm>
            <a:custGeom>
              <a:rect b="b" l="l" r="r" t="t"/>
              <a:pathLst>
                <a:path extrusionOk="0" h="4591" w="7106">
                  <a:moveTo>
                    <a:pt x="3553" y="1"/>
                  </a:moveTo>
                  <a:cubicBezTo>
                    <a:pt x="1594" y="1"/>
                    <a:pt x="0" y="1595"/>
                    <a:pt x="0" y="3553"/>
                  </a:cubicBezTo>
                  <a:lnTo>
                    <a:pt x="0" y="4590"/>
                  </a:lnTo>
                  <a:lnTo>
                    <a:pt x="749" y="4590"/>
                  </a:lnTo>
                  <a:lnTo>
                    <a:pt x="749" y="3553"/>
                  </a:lnTo>
                  <a:cubicBezTo>
                    <a:pt x="788" y="2036"/>
                    <a:pt x="2036" y="827"/>
                    <a:pt x="3553" y="827"/>
                  </a:cubicBezTo>
                  <a:cubicBezTo>
                    <a:pt x="5070" y="827"/>
                    <a:pt x="6318" y="2036"/>
                    <a:pt x="6356" y="3553"/>
                  </a:cubicBezTo>
                  <a:lnTo>
                    <a:pt x="6356" y="4590"/>
                  </a:lnTo>
                  <a:lnTo>
                    <a:pt x="7105" y="4590"/>
                  </a:lnTo>
                  <a:lnTo>
                    <a:pt x="7105" y="3553"/>
                  </a:lnTo>
                  <a:cubicBezTo>
                    <a:pt x="7105" y="1595"/>
                    <a:pt x="5511" y="1"/>
                    <a:pt x="3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p:nvPr/>
          </p:nvSpPr>
          <p:spPr>
            <a:xfrm>
              <a:off x="1838525" y="3672375"/>
              <a:ext cx="195400" cy="36500"/>
            </a:xfrm>
            <a:custGeom>
              <a:rect b="b" l="l" r="r" t="t"/>
              <a:pathLst>
                <a:path extrusionOk="0" h="1460" w="7816">
                  <a:moveTo>
                    <a:pt x="1825" y="0"/>
                  </a:moveTo>
                  <a:lnTo>
                    <a:pt x="1" y="634"/>
                  </a:lnTo>
                  <a:lnTo>
                    <a:pt x="596" y="1460"/>
                  </a:lnTo>
                  <a:lnTo>
                    <a:pt x="7221" y="1460"/>
                  </a:lnTo>
                  <a:lnTo>
                    <a:pt x="7816" y="615"/>
                  </a:lnTo>
                  <a:lnTo>
                    <a:pt x="6011" y="0"/>
                  </a:lnTo>
                  <a:lnTo>
                    <a:pt x="3918" y="711"/>
                  </a:lnTo>
                  <a:lnTo>
                    <a:pt x="18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7"/>
            <p:cNvSpPr/>
            <p:nvPr/>
          </p:nvSpPr>
          <p:spPr>
            <a:xfrm>
              <a:off x="1908625" y="3503875"/>
              <a:ext cx="55225" cy="66275"/>
            </a:xfrm>
            <a:custGeom>
              <a:rect b="b" l="l" r="r" t="t"/>
              <a:pathLst>
                <a:path extrusionOk="0" h="2651" w="2209">
                  <a:moveTo>
                    <a:pt x="0" y="0"/>
                  </a:moveTo>
                  <a:lnTo>
                    <a:pt x="0" y="1921"/>
                  </a:lnTo>
                  <a:lnTo>
                    <a:pt x="557" y="2650"/>
                  </a:lnTo>
                  <a:lnTo>
                    <a:pt x="1652" y="2650"/>
                  </a:lnTo>
                  <a:lnTo>
                    <a:pt x="2208" y="1921"/>
                  </a:lnTo>
                  <a:lnTo>
                    <a:pt x="22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7"/>
            <p:cNvSpPr/>
            <p:nvPr/>
          </p:nvSpPr>
          <p:spPr>
            <a:xfrm>
              <a:off x="1927350" y="3589325"/>
              <a:ext cx="18250" cy="18750"/>
            </a:xfrm>
            <a:custGeom>
              <a:rect b="b" l="l" r="r" t="t"/>
              <a:pathLst>
                <a:path extrusionOk="0" h="750" w="730">
                  <a:moveTo>
                    <a:pt x="0" y="0"/>
                  </a:moveTo>
                  <a:lnTo>
                    <a:pt x="0" y="384"/>
                  </a:lnTo>
                  <a:cubicBezTo>
                    <a:pt x="0" y="576"/>
                    <a:pt x="154" y="749"/>
                    <a:pt x="365" y="749"/>
                  </a:cubicBezTo>
                  <a:lnTo>
                    <a:pt x="365" y="730"/>
                  </a:lnTo>
                  <a:cubicBezTo>
                    <a:pt x="557" y="730"/>
                    <a:pt x="730" y="557"/>
                    <a:pt x="730" y="365"/>
                  </a:cubicBezTo>
                  <a:lnTo>
                    <a:pt x="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7"/>
            <p:cNvSpPr/>
            <p:nvPr/>
          </p:nvSpPr>
          <p:spPr>
            <a:xfrm>
              <a:off x="1802050" y="3564350"/>
              <a:ext cx="268375" cy="108050"/>
            </a:xfrm>
            <a:custGeom>
              <a:rect b="b" l="l" r="r" t="t"/>
              <a:pathLst>
                <a:path extrusionOk="0" h="4322" w="10735">
                  <a:moveTo>
                    <a:pt x="7028" y="1"/>
                  </a:moveTo>
                  <a:lnTo>
                    <a:pt x="6491" y="711"/>
                  </a:lnTo>
                  <a:lnTo>
                    <a:pt x="6491" y="1364"/>
                  </a:lnTo>
                  <a:cubicBezTo>
                    <a:pt x="6452" y="2075"/>
                    <a:pt x="5910" y="2430"/>
                    <a:pt x="5370" y="2430"/>
                  </a:cubicBezTo>
                  <a:cubicBezTo>
                    <a:pt x="4830" y="2430"/>
                    <a:pt x="4292" y="2075"/>
                    <a:pt x="4263" y="1364"/>
                  </a:cubicBezTo>
                  <a:lnTo>
                    <a:pt x="4263" y="731"/>
                  </a:lnTo>
                  <a:lnTo>
                    <a:pt x="3706" y="20"/>
                  </a:lnTo>
                  <a:lnTo>
                    <a:pt x="0" y="20"/>
                  </a:lnTo>
                  <a:lnTo>
                    <a:pt x="0" y="500"/>
                  </a:lnTo>
                  <a:cubicBezTo>
                    <a:pt x="0" y="1844"/>
                    <a:pt x="346" y="3150"/>
                    <a:pt x="1037" y="4321"/>
                  </a:cubicBezTo>
                  <a:lnTo>
                    <a:pt x="3284" y="3553"/>
                  </a:lnTo>
                  <a:lnTo>
                    <a:pt x="5377" y="4264"/>
                  </a:lnTo>
                  <a:lnTo>
                    <a:pt x="7470" y="3553"/>
                  </a:lnTo>
                  <a:lnTo>
                    <a:pt x="9697" y="4302"/>
                  </a:lnTo>
                  <a:cubicBezTo>
                    <a:pt x="10370" y="3150"/>
                    <a:pt x="10734" y="1825"/>
                    <a:pt x="10734" y="500"/>
                  </a:cubicBezTo>
                  <a:lnTo>
                    <a:pt x="10734" y="20"/>
                  </a:lnTo>
                  <a:lnTo>
                    <a:pt x="70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7"/>
            <p:cNvSpPr/>
            <p:nvPr/>
          </p:nvSpPr>
          <p:spPr>
            <a:xfrm>
              <a:off x="1802050" y="3524525"/>
              <a:ext cx="87875" cy="21125"/>
            </a:xfrm>
            <a:custGeom>
              <a:rect b="b" l="l" r="r" t="t"/>
              <a:pathLst>
                <a:path extrusionOk="0" h="845" w="3515">
                  <a:moveTo>
                    <a:pt x="0" y="0"/>
                  </a:moveTo>
                  <a:lnTo>
                    <a:pt x="0" y="845"/>
                  </a:lnTo>
                  <a:lnTo>
                    <a:pt x="3514" y="845"/>
                  </a:lnTo>
                  <a:lnTo>
                    <a:pt x="3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7"/>
            <p:cNvSpPr/>
            <p:nvPr/>
          </p:nvSpPr>
          <p:spPr>
            <a:xfrm>
              <a:off x="1982075" y="3524525"/>
              <a:ext cx="88350" cy="21125"/>
            </a:xfrm>
            <a:custGeom>
              <a:rect b="b" l="l" r="r" t="t"/>
              <a:pathLst>
                <a:path extrusionOk="0" h="845" w="3534">
                  <a:moveTo>
                    <a:pt x="0" y="0"/>
                  </a:moveTo>
                  <a:lnTo>
                    <a:pt x="0" y="845"/>
                  </a:lnTo>
                  <a:lnTo>
                    <a:pt x="3533" y="845"/>
                  </a:lnTo>
                  <a:lnTo>
                    <a:pt x="35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7"/>
          <p:cNvGrpSpPr/>
          <p:nvPr/>
        </p:nvGrpSpPr>
        <p:grpSpPr>
          <a:xfrm>
            <a:off x="7801200" y="3148388"/>
            <a:ext cx="269825" cy="318050"/>
            <a:chOff x="6403875" y="4069150"/>
            <a:chExt cx="269825" cy="318050"/>
          </a:xfrm>
        </p:grpSpPr>
        <p:sp>
          <p:nvSpPr>
            <p:cNvPr id="1528" name="Google Shape;1528;p37"/>
            <p:cNvSpPr/>
            <p:nvPr/>
          </p:nvSpPr>
          <p:spPr>
            <a:xfrm>
              <a:off x="6651600" y="4222050"/>
              <a:ext cx="25" cy="25"/>
            </a:xfrm>
            <a:custGeom>
              <a:rect b="b" l="l" r="r" t="t"/>
              <a:pathLst>
                <a:path extrusionOk="0" h="1" w="1">
                  <a:moveTo>
                    <a:pt x="0" y="0"/>
                  </a:moveTo>
                  <a:close/>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7"/>
            <p:cNvSpPr/>
            <p:nvPr/>
          </p:nvSpPr>
          <p:spPr>
            <a:xfrm>
              <a:off x="6611750" y="4278200"/>
              <a:ext cx="27875" cy="24025"/>
            </a:xfrm>
            <a:custGeom>
              <a:rect b="b" l="l" r="r" t="t"/>
              <a:pathLst>
                <a:path extrusionOk="0" h="961" w="1115">
                  <a:moveTo>
                    <a:pt x="481" y="1"/>
                  </a:moveTo>
                  <a:cubicBezTo>
                    <a:pt x="212" y="1"/>
                    <a:pt x="1" y="231"/>
                    <a:pt x="1" y="481"/>
                  </a:cubicBezTo>
                  <a:lnTo>
                    <a:pt x="1" y="961"/>
                  </a:lnTo>
                  <a:lnTo>
                    <a:pt x="481" y="961"/>
                  </a:lnTo>
                  <a:cubicBezTo>
                    <a:pt x="1114" y="961"/>
                    <a:pt x="1114"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6446600" y="4364625"/>
              <a:ext cx="27400" cy="22575"/>
            </a:xfrm>
            <a:custGeom>
              <a:rect b="b" l="l" r="r" t="t"/>
              <a:pathLst>
                <a:path extrusionOk="0" h="903" w="1096">
                  <a:moveTo>
                    <a:pt x="1" y="0"/>
                  </a:moveTo>
                  <a:lnTo>
                    <a:pt x="1" y="903"/>
                  </a:lnTo>
                  <a:lnTo>
                    <a:pt x="1095" y="903"/>
                  </a:lnTo>
                  <a:lnTo>
                    <a:pt x="10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6403875" y="4237400"/>
              <a:ext cx="269825" cy="109000"/>
            </a:xfrm>
            <a:custGeom>
              <a:rect b="b" l="l" r="r" t="t"/>
              <a:pathLst>
                <a:path extrusionOk="0" h="4360" w="10793">
                  <a:moveTo>
                    <a:pt x="2048" y="888"/>
                  </a:moveTo>
                  <a:cubicBezTo>
                    <a:pt x="2678" y="888"/>
                    <a:pt x="3284" y="1378"/>
                    <a:pt x="3284" y="2132"/>
                  </a:cubicBezTo>
                  <a:lnTo>
                    <a:pt x="3284" y="3361"/>
                  </a:lnTo>
                  <a:lnTo>
                    <a:pt x="2056" y="3361"/>
                  </a:lnTo>
                  <a:cubicBezTo>
                    <a:pt x="961" y="3342"/>
                    <a:pt x="404" y="2036"/>
                    <a:pt x="1191" y="1249"/>
                  </a:cubicBezTo>
                  <a:cubicBezTo>
                    <a:pt x="1440" y="1000"/>
                    <a:pt x="1746" y="888"/>
                    <a:pt x="2048" y="888"/>
                  </a:cubicBezTo>
                  <a:close/>
                  <a:moveTo>
                    <a:pt x="8795" y="888"/>
                  </a:moveTo>
                  <a:cubicBezTo>
                    <a:pt x="9096" y="888"/>
                    <a:pt x="9405" y="1000"/>
                    <a:pt x="9660" y="1249"/>
                  </a:cubicBezTo>
                  <a:cubicBezTo>
                    <a:pt x="10428" y="2036"/>
                    <a:pt x="9890" y="3361"/>
                    <a:pt x="8796" y="3361"/>
                  </a:cubicBezTo>
                  <a:lnTo>
                    <a:pt x="7567" y="3361"/>
                  </a:lnTo>
                  <a:lnTo>
                    <a:pt x="7567" y="2132"/>
                  </a:lnTo>
                  <a:cubicBezTo>
                    <a:pt x="7567" y="1378"/>
                    <a:pt x="8164" y="888"/>
                    <a:pt x="8795" y="888"/>
                  </a:cubicBezTo>
                  <a:close/>
                  <a:moveTo>
                    <a:pt x="1460" y="0"/>
                  </a:moveTo>
                  <a:cubicBezTo>
                    <a:pt x="615" y="116"/>
                    <a:pt x="1" y="845"/>
                    <a:pt x="1" y="1690"/>
                  </a:cubicBezTo>
                  <a:lnTo>
                    <a:pt x="1" y="3015"/>
                  </a:lnTo>
                  <a:cubicBezTo>
                    <a:pt x="251" y="3265"/>
                    <a:pt x="1076" y="4091"/>
                    <a:pt x="1326" y="4359"/>
                  </a:cubicBezTo>
                  <a:lnTo>
                    <a:pt x="9487" y="4359"/>
                  </a:lnTo>
                  <a:lnTo>
                    <a:pt x="10793" y="3015"/>
                  </a:lnTo>
                  <a:lnTo>
                    <a:pt x="10793" y="1671"/>
                  </a:lnTo>
                  <a:cubicBezTo>
                    <a:pt x="10793" y="826"/>
                    <a:pt x="10178" y="97"/>
                    <a:pt x="9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7"/>
            <p:cNvSpPr/>
            <p:nvPr/>
          </p:nvSpPr>
          <p:spPr>
            <a:xfrm>
              <a:off x="6492225" y="4364625"/>
              <a:ext cx="94100" cy="22575"/>
            </a:xfrm>
            <a:custGeom>
              <a:rect b="b" l="l" r="r" t="t"/>
              <a:pathLst>
                <a:path extrusionOk="0" h="903" w="3764">
                  <a:moveTo>
                    <a:pt x="0" y="0"/>
                  </a:moveTo>
                  <a:lnTo>
                    <a:pt x="0" y="903"/>
                  </a:lnTo>
                  <a:lnTo>
                    <a:pt x="3764" y="903"/>
                  </a:lnTo>
                  <a:lnTo>
                    <a:pt x="3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7"/>
            <p:cNvSpPr/>
            <p:nvPr/>
          </p:nvSpPr>
          <p:spPr>
            <a:xfrm>
              <a:off x="6605025" y="4364625"/>
              <a:ext cx="26900" cy="22575"/>
            </a:xfrm>
            <a:custGeom>
              <a:rect b="b" l="l" r="r" t="t"/>
              <a:pathLst>
                <a:path extrusionOk="0" h="903" w="1076">
                  <a:moveTo>
                    <a:pt x="1" y="0"/>
                  </a:moveTo>
                  <a:lnTo>
                    <a:pt x="1" y="903"/>
                  </a:lnTo>
                  <a:lnTo>
                    <a:pt x="1076" y="903"/>
                  </a:lnTo>
                  <a:lnTo>
                    <a:pt x="10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
            <p:cNvSpPr/>
            <p:nvPr/>
          </p:nvSpPr>
          <p:spPr>
            <a:xfrm>
              <a:off x="6439400" y="4278200"/>
              <a:ext cx="27875" cy="24025"/>
            </a:xfrm>
            <a:custGeom>
              <a:rect b="b" l="l" r="r" t="t"/>
              <a:pathLst>
                <a:path extrusionOk="0" h="961" w="1115">
                  <a:moveTo>
                    <a:pt x="635" y="1"/>
                  </a:moveTo>
                  <a:cubicBezTo>
                    <a:pt x="1" y="1"/>
                    <a:pt x="1" y="961"/>
                    <a:pt x="635" y="961"/>
                  </a:cubicBezTo>
                  <a:lnTo>
                    <a:pt x="1115" y="961"/>
                  </a:lnTo>
                  <a:lnTo>
                    <a:pt x="1115" y="481"/>
                  </a:lnTo>
                  <a:cubicBezTo>
                    <a:pt x="1115" y="231"/>
                    <a:pt x="903" y="1"/>
                    <a:pt x="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6433175" y="4069150"/>
              <a:ext cx="210275" cy="149075"/>
            </a:xfrm>
            <a:custGeom>
              <a:rect b="b" l="l" r="r" t="t"/>
              <a:pathLst>
                <a:path extrusionOk="0" h="5963" w="8411">
                  <a:moveTo>
                    <a:pt x="3437" y="4369"/>
                  </a:moveTo>
                  <a:lnTo>
                    <a:pt x="3437" y="5117"/>
                  </a:lnTo>
                  <a:lnTo>
                    <a:pt x="2708" y="5117"/>
                  </a:lnTo>
                  <a:lnTo>
                    <a:pt x="2708" y="4369"/>
                  </a:lnTo>
                  <a:close/>
                  <a:moveTo>
                    <a:pt x="5742" y="4369"/>
                  </a:moveTo>
                  <a:lnTo>
                    <a:pt x="5742" y="5117"/>
                  </a:lnTo>
                  <a:lnTo>
                    <a:pt x="4993" y="5117"/>
                  </a:lnTo>
                  <a:lnTo>
                    <a:pt x="4993" y="4369"/>
                  </a:lnTo>
                  <a:close/>
                  <a:moveTo>
                    <a:pt x="1277" y="1"/>
                  </a:moveTo>
                  <a:cubicBezTo>
                    <a:pt x="1043" y="1"/>
                    <a:pt x="806" y="87"/>
                    <a:pt x="615" y="279"/>
                  </a:cubicBezTo>
                  <a:cubicBezTo>
                    <a:pt x="0" y="893"/>
                    <a:pt x="442" y="1930"/>
                    <a:pt x="1287" y="1930"/>
                  </a:cubicBezTo>
                  <a:lnTo>
                    <a:pt x="1709" y="1930"/>
                  </a:lnTo>
                  <a:cubicBezTo>
                    <a:pt x="941" y="2621"/>
                    <a:pt x="499" y="3620"/>
                    <a:pt x="499" y="4657"/>
                  </a:cubicBezTo>
                  <a:lnTo>
                    <a:pt x="499" y="5962"/>
                  </a:lnTo>
                  <a:lnTo>
                    <a:pt x="7969" y="5962"/>
                  </a:lnTo>
                  <a:lnTo>
                    <a:pt x="7969" y="4657"/>
                  </a:lnTo>
                  <a:cubicBezTo>
                    <a:pt x="7969" y="3620"/>
                    <a:pt x="7528" y="2621"/>
                    <a:pt x="6779" y="1930"/>
                  </a:cubicBezTo>
                  <a:lnTo>
                    <a:pt x="7124" y="1930"/>
                  </a:lnTo>
                  <a:cubicBezTo>
                    <a:pt x="7988" y="1930"/>
                    <a:pt x="8411" y="893"/>
                    <a:pt x="7796" y="279"/>
                  </a:cubicBezTo>
                  <a:cubicBezTo>
                    <a:pt x="7605" y="87"/>
                    <a:pt x="7368" y="1"/>
                    <a:pt x="7134" y="1"/>
                  </a:cubicBezTo>
                  <a:cubicBezTo>
                    <a:pt x="6641" y="1"/>
                    <a:pt x="6164" y="384"/>
                    <a:pt x="6164" y="970"/>
                  </a:cubicBezTo>
                  <a:lnTo>
                    <a:pt x="6164" y="1469"/>
                  </a:lnTo>
                  <a:cubicBezTo>
                    <a:pt x="5563" y="1107"/>
                    <a:pt x="4886" y="924"/>
                    <a:pt x="4212" y="924"/>
                  </a:cubicBezTo>
                  <a:cubicBezTo>
                    <a:pt x="3528" y="924"/>
                    <a:pt x="2846" y="1111"/>
                    <a:pt x="2247" y="1488"/>
                  </a:cubicBezTo>
                  <a:lnTo>
                    <a:pt x="2247" y="970"/>
                  </a:lnTo>
                  <a:cubicBezTo>
                    <a:pt x="2247" y="384"/>
                    <a:pt x="1770" y="1"/>
                    <a:pt x="1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7"/>
          <p:cNvGrpSpPr/>
          <p:nvPr/>
        </p:nvGrpSpPr>
        <p:grpSpPr>
          <a:xfrm>
            <a:off x="7771100" y="1400038"/>
            <a:ext cx="330025" cy="318050"/>
            <a:chOff x="4057350" y="4069150"/>
            <a:chExt cx="330025" cy="318050"/>
          </a:xfrm>
        </p:grpSpPr>
        <p:sp>
          <p:nvSpPr>
            <p:cNvPr id="1537" name="Google Shape;1537;p37"/>
            <p:cNvSpPr/>
            <p:nvPr/>
          </p:nvSpPr>
          <p:spPr>
            <a:xfrm>
              <a:off x="4262350" y="4186025"/>
              <a:ext cx="75400" cy="41800"/>
            </a:xfrm>
            <a:custGeom>
              <a:rect b="b" l="l" r="r" t="t"/>
              <a:pathLst>
                <a:path extrusionOk="0" h="1672" w="3016">
                  <a:moveTo>
                    <a:pt x="2285" y="1"/>
                  </a:moveTo>
                  <a:lnTo>
                    <a:pt x="2285" y="923"/>
                  </a:lnTo>
                  <a:lnTo>
                    <a:pt x="0" y="923"/>
                  </a:lnTo>
                  <a:cubicBezTo>
                    <a:pt x="19" y="1153"/>
                    <a:pt x="39" y="1422"/>
                    <a:pt x="77" y="1671"/>
                  </a:cubicBezTo>
                  <a:lnTo>
                    <a:pt x="3015" y="1671"/>
                  </a:lnTo>
                  <a:lnTo>
                    <a:pt x="30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4285375" y="4110775"/>
              <a:ext cx="102000" cy="57050"/>
            </a:xfrm>
            <a:custGeom>
              <a:rect b="b" l="l" r="r" t="t"/>
              <a:pathLst>
                <a:path extrusionOk="0" h="2282" w="4080">
                  <a:moveTo>
                    <a:pt x="2171" y="1"/>
                  </a:moveTo>
                  <a:cubicBezTo>
                    <a:pt x="1729" y="1"/>
                    <a:pt x="1288" y="294"/>
                    <a:pt x="1288" y="879"/>
                  </a:cubicBezTo>
                  <a:lnTo>
                    <a:pt x="1288" y="1340"/>
                  </a:lnTo>
                  <a:lnTo>
                    <a:pt x="519" y="1340"/>
                  </a:lnTo>
                  <a:cubicBezTo>
                    <a:pt x="1" y="1436"/>
                    <a:pt x="1" y="2166"/>
                    <a:pt x="519" y="2281"/>
                  </a:cubicBezTo>
                  <a:lnTo>
                    <a:pt x="3227" y="2281"/>
                  </a:lnTo>
                  <a:cubicBezTo>
                    <a:pt x="3239" y="2282"/>
                    <a:pt x="3251" y="2282"/>
                    <a:pt x="3263" y="2282"/>
                  </a:cubicBezTo>
                  <a:cubicBezTo>
                    <a:pt x="4073" y="2282"/>
                    <a:pt x="4079" y="1031"/>
                    <a:pt x="3280" y="1031"/>
                  </a:cubicBezTo>
                  <a:cubicBezTo>
                    <a:pt x="3263" y="1031"/>
                    <a:pt x="3245" y="1032"/>
                    <a:pt x="3227" y="1033"/>
                  </a:cubicBezTo>
                  <a:lnTo>
                    <a:pt x="3054" y="1033"/>
                  </a:lnTo>
                  <a:lnTo>
                    <a:pt x="3054" y="879"/>
                  </a:lnTo>
                  <a:cubicBezTo>
                    <a:pt x="3054" y="294"/>
                    <a:pt x="2612" y="1"/>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4179775" y="4167800"/>
              <a:ext cx="89325" cy="219400"/>
            </a:xfrm>
            <a:custGeom>
              <a:rect b="b" l="l" r="r" t="t"/>
              <a:pathLst>
                <a:path extrusionOk="0" h="8776" w="3573">
                  <a:moveTo>
                    <a:pt x="1095" y="0"/>
                  </a:moveTo>
                  <a:lnTo>
                    <a:pt x="1095" y="480"/>
                  </a:lnTo>
                  <a:cubicBezTo>
                    <a:pt x="1095" y="2016"/>
                    <a:pt x="826" y="3533"/>
                    <a:pt x="327" y="4974"/>
                  </a:cubicBezTo>
                  <a:lnTo>
                    <a:pt x="0" y="5895"/>
                  </a:lnTo>
                  <a:lnTo>
                    <a:pt x="0" y="8776"/>
                  </a:lnTo>
                  <a:lnTo>
                    <a:pt x="3572" y="8776"/>
                  </a:lnTo>
                  <a:lnTo>
                    <a:pt x="3572" y="7854"/>
                  </a:lnTo>
                  <a:lnTo>
                    <a:pt x="1421" y="7854"/>
                  </a:lnTo>
                  <a:lnTo>
                    <a:pt x="1421" y="7105"/>
                  </a:lnTo>
                  <a:lnTo>
                    <a:pt x="3572" y="7105"/>
                  </a:lnTo>
                  <a:lnTo>
                    <a:pt x="3572" y="6164"/>
                  </a:lnTo>
                  <a:lnTo>
                    <a:pt x="2458" y="6164"/>
                  </a:lnTo>
                  <a:lnTo>
                    <a:pt x="2458" y="5434"/>
                  </a:lnTo>
                  <a:lnTo>
                    <a:pt x="3418" y="5434"/>
                  </a:lnTo>
                  <a:lnTo>
                    <a:pt x="3265" y="4974"/>
                  </a:lnTo>
                  <a:cubicBezTo>
                    <a:pt x="2746" y="3533"/>
                    <a:pt x="2497" y="2016"/>
                    <a:pt x="2497" y="480"/>
                  </a:cubicBezTo>
                  <a:lnTo>
                    <a:pt x="2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7"/>
            <p:cNvSpPr/>
            <p:nvPr/>
          </p:nvSpPr>
          <p:spPr>
            <a:xfrm>
              <a:off x="4104400" y="4213875"/>
              <a:ext cx="80200" cy="32675"/>
            </a:xfrm>
            <a:custGeom>
              <a:rect b="b" l="l" r="r" t="t"/>
              <a:pathLst>
                <a:path extrusionOk="0" h="1307" w="3208">
                  <a:moveTo>
                    <a:pt x="1" y="1"/>
                  </a:moveTo>
                  <a:lnTo>
                    <a:pt x="1" y="1306"/>
                  </a:lnTo>
                  <a:lnTo>
                    <a:pt x="3073" y="1306"/>
                  </a:lnTo>
                  <a:cubicBezTo>
                    <a:pt x="3131" y="1076"/>
                    <a:pt x="3169" y="826"/>
                    <a:pt x="3207" y="577"/>
                  </a:cubicBezTo>
                  <a:lnTo>
                    <a:pt x="730" y="577"/>
                  </a:lnTo>
                  <a:lnTo>
                    <a:pt x="7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7"/>
            <p:cNvSpPr/>
            <p:nvPr/>
          </p:nvSpPr>
          <p:spPr>
            <a:xfrm>
              <a:off x="4057350" y="4133700"/>
              <a:ext cx="99400" cy="61950"/>
            </a:xfrm>
            <a:custGeom>
              <a:rect b="b" l="l" r="r" t="t"/>
              <a:pathLst>
                <a:path extrusionOk="0" h="2478" w="3976">
                  <a:moveTo>
                    <a:pt x="2171" y="1"/>
                  </a:moveTo>
                  <a:cubicBezTo>
                    <a:pt x="1806" y="1"/>
                    <a:pt x="1499" y="308"/>
                    <a:pt x="1499" y="692"/>
                  </a:cubicBezTo>
                  <a:cubicBezTo>
                    <a:pt x="1479" y="846"/>
                    <a:pt x="1518" y="999"/>
                    <a:pt x="1595" y="1134"/>
                  </a:cubicBezTo>
                  <a:lnTo>
                    <a:pt x="903" y="1134"/>
                  </a:lnTo>
                  <a:cubicBezTo>
                    <a:pt x="1" y="1134"/>
                    <a:pt x="1" y="2459"/>
                    <a:pt x="903" y="2478"/>
                  </a:cubicBezTo>
                  <a:lnTo>
                    <a:pt x="3419" y="2459"/>
                  </a:lnTo>
                  <a:cubicBezTo>
                    <a:pt x="3726" y="2459"/>
                    <a:pt x="3976" y="2209"/>
                    <a:pt x="3976" y="1902"/>
                  </a:cubicBezTo>
                  <a:cubicBezTo>
                    <a:pt x="3976" y="1595"/>
                    <a:pt x="3726" y="1364"/>
                    <a:pt x="3419" y="1364"/>
                  </a:cubicBezTo>
                  <a:cubicBezTo>
                    <a:pt x="2766" y="1345"/>
                    <a:pt x="2248" y="826"/>
                    <a:pt x="2248" y="174"/>
                  </a:cubicBezTo>
                  <a:cubicBezTo>
                    <a:pt x="2248" y="116"/>
                    <a:pt x="2248" y="58"/>
                    <a:pt x="2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4127925" y="4069150"/>
              <a:ext cx="182450" cy="79950"/>
            </a:xfrm>
            <a:custGeom>
              <a:rect b="b" l="l" r="r" t="t"/>
              <a:pathLst>
                <a:path extrusionOk="0" h="3198" w="7298">
                  <a:moveTo>
                    <a:pt x="4340" y="0"/>
                  </a:moveTo>
                  <a:cubicBezTo>
                    <a:pt x="3884" y="0"/>
                    <a:pt x="3428" y="240"/>
                    <a:pt x="3207" y="720"/>
                  </a:cubicBezTo>
                  <a:lnTo>
                    <a:pt x="3054" y="1066"/>
                  </a:lnTo>
                  <a:lnTo>
                    <a:pt x="2708" y="912"/>
                  </a:lnTo>
                  <a:cubicBezTo>
                    <a:pt x="2566" y="839"/>
                    <a:pt x="2419" y="805"/>
                    <a:pt x="2276" y="805"/>
                  </a:cubicBezTo>
                  <a:cubicBezTo>
                    <a:pt x="1784" y="805"/>
                    <a:pt x="1345" y="1206"/>
                    <a:pt x="1345" y="1757"/>
                  </a:cubicBezTo>
                  <a:cubicBezTo>
                    <a:pt x="1345" y="1776"/>
                    <a:pt x="1345" y="1815"/>
                    <a:pt x="1345" y="1853"/>
                  </a:cubicBezTo>
                  <a:lnTo>
                    <a:pt x="1383" y="2276"/>
                  </a:lnTo>
                  <a:lnTo>
                    <a:pt x="634" y="2276"/>
                  </a:lnTo>
                  <a:cubicBezTo>
                    <a:pt x="628" y="2275"/>
                    <a:pt x="622" y="2275"/>
                    <a:pt x="615" y="2275"/>
                  </a:cubicBezTo>
                  <a:cubicBezTo>
                    <a:pt x="1" y="2275"/>
                    <a:pt x="7" y="3197"/>
                    <a:pt x="634" y="3197"/>
                  </a:cubicBezTo>
                  <a:lnTo>
                    <a:pt x="5627" y="3197"/>
                  </a:lnTo>
                  <a:cubicBezTo>
                    <a:pt x="5761" y="2640"/>
                    <a:pt x="6241" y="2256"/>
                    <a:pt x="6817" y="2256"/>
                  </a:cubicBezTo>
                  <a:lnTo>
                    <a:pt x="6875" y="2256"/>
                  </a:lnTo>
                  <a:cubicBezTo>
                    <a:pt x="6933" y="1930"/>
                    <a:pt x="7086" y="1642"/>
                    <a:pt x="7297" y="1411"/>
                  </a:cubicBezTo>
                  <a:lnTo>
                    <a:pt x="7240" y="1335"/>
                  </a:lnTo>
                  <a:lnTo>
                    <a:pt x="7221" y="1296"/>
                  </a:lnTo>
                  <a:cubicBezTo>
                    <a:pt x="7067" y="989"/>
                    <a:pt x="6741" y="797"/>
                    <a:pt x="6395" y="797"/>
                  </a:cubicBezTo>
                  <a:cubicBezTo>
                    <a:pt x="6241" y="797"/>
                    <a:pt x="6107" y="835"/>
                    <a:pt x="5973" y="912"/>
                  </a:cubicBezTo>
                  <a:lnTo>
                    <a:pt x="5627" y="1066"/>
                  </a:lnTo>
                  <a:lnTo>
                    <a:pt x="5473" y="720"/>
                  </a:lnTo>
                  <a:cubicBezTo>
                    <a:pt x="5252" y="240"/>
                    <a:pt x="4796" y="0"/>
                    <a:pt x="43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njoy Kwanzaa Newsletter by Slidesgo">
  <a:themeElements>
    <a:clrScheme name="Simple Light">
      <a:dk1>
        <a:srgbClr val="FFCC7F"/>
      </a:dk1>
      <a:lt1>
        <a:srgbClr val="2A2A28"/>
      </a:lt1>
      <a:dk2>
        <a:srgbClr val="2D8A4D"/>
      </a:dk2>
      <a:lt2>
        <a:srgbClr val="68C9A0"/>
      </a:lt2>
      <a:accent1>
        <a:srgbClr val="EB921C"/>
      </a:accent1>
      <a:accent2>
        <a:srgbClr val="DD3939"/>
      </a:accent2>
      <a:accent3>
        <a:srgbClr val="E5666B"/>
      </a:accent3>
      <a:accent4>
        <a:srgbClr val="FFFFFF"/>
      </a:accent4>
      <a:accent5>
        <a:srgbClr val="FFFFFF"/>
      </a:accent5>
      <a:accent6>
        <a:srgbClr val="FFFFFF"/>
      </a:accent6>
      <a:hlink>
        <a:srgbClr val="FFCC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